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BA25C8-02A2-4465-82E0-81BC4DF1E993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9940E7D4-6039-4C2C-8829-A60788917956}">
      <dgm:prSet/>
      <dgm:spPr/>
      <dgm:t>
        <a:bodyPr/>
        <a:lstStyle/>
        <a:p>
          <a:r>
            <a:rPr lang="nl-NL"/>
            <a:t>Over het algemeen eten kromsnavels zaden, noten, fruit en groente, in veVoor kromsnavels is het daarom van belang om te zorgen dat je goed doseert qua voeding. </a:t>
          </a:r>
          <a:endParaRPr lang="en-US"/>
        </a:p>
      </dgm:t>
    </dgm:pt>
    <dgm:pt modelId="{067317C7-247C-4ABE-B7C6-BEF28894FD5A}" type="parTrans" cxnId="{6C95FFEC-894A-4157-A5E0-02466F82C773}">
      <dgm:prSet/>
      <dgm:spPr/>
      <dgm:t>
        <a:bodyPr/>
        <a:lstStyle/>
        <a:p>
          <a:endParaRPr lang="en-US"/>
        </a:p>
      </dgm:t>
    </dgm:pt>
    <dgm:pt modelId="{E5FD8235-D8A5-451B-8BE2-504BBAABE5C0}" type="sibTrans" cxnId="{6C95FFEC-894A-4157-A5E0-02466F82C773}">
      <dgm:prSet/>
      <dgm:spPr/>
      <dgm:t>
        <a:bodyPr/>
        <a:lstStyle/>
        <a:p>
          <a:endParaRPr lang="en-US"/>
        </a:p>
      </dgm:t>
    </dgm:pt>
    <dgm:pt modelId="{E2E387F8-BA60-42B0-A3B3-26FA96F53A6F}">
      <dgm:prSet/>
      <dgm:spPr/>
      <dgm:t>
        <a:bodyPr/>
        <a:lstStyle/>
        <a:p>
          <a:r>
            <a:rPr lang="nl-NL"/>
            <a:t>Zorg ervoor dat je daarom niet teveel zaden voert, kromsnavels zullen dan selectief de lekkere zaden er tussenuit snoepen.rschillende verhoudingen afhankelijk van de soort vogel.</a:t>
          </a:r>
          <a:endParaRPr lang="en-US"/>
        </a:p>
      </dgm:t>
    </dgm:pt>
    <dgm:pt modelId="{D00FB6B5-8BAD-49EE-942A-968CAC80EDBD}" type="parTrans" cxnId="{1C3F3697-01E3-42F4-A624-FACE2E8431E9}">
      <dgm:prSet/>
      <dgm:spPr/>
      <dgm:t>
        <a:bodyPr/>
        <a:lstStyle/>
        <a:p>
          <a:endParaRPr lang="en-US"/>
        </a:p>
      </dgm:t>
    </dgm:pt>
    <dgm:pt modelId="{D65CD1AB-C782-4081-BB6D-CE37B83BC306}" type="sibTrans" cxnId="{1C3F3697-01E3-42F4-A624-FACE2E8431E9}">
      <dgm:prSet/>
      <dgm:spPr/>
      <dgm:t>
        <a:bodyPr/>
        <a:lstStyle/>
        <a:p>
          <a:endParaRPr lang="en-US"/>
        </a:p>
      </dgm:t>
    </dgm:pt>
    <dgm:pt modelId="{6AF2A22B-1F28-44B0-9371-C9F2C0B96336}" type="pres">
      <dgm:prSet presAssocID="{4DBA25C8-02A2-4465-82E0-81BC4DF1E993}" presName="root" presStyleCnt="0">
        <dgm:presLayoutVars>
          <dgm:dir/>
          <dgm:resizeHandles val="exact"/>
        </dgm:presLayoutVars>
      </dgm:prSet>
      <dgm:spPr/>
    </dgm:pt>
    <dgm:pt modelId="{9E273EF4-5391-45F3-9698-08275E239143}" type="pres">
      <dgm:prSet presAssocID="{9940E7D4-6039-4C2C-8829-A60788917956}" presName="compNode" presStyleCnt="0"/>
      <dgm:spPr/>
    </dgm:pt>
    <dgm:pt modelId="{613E5113-E9E5-49D7-BB13-68E0C86F5B15}" type="pres">
      <dgm:prSet presAssocID="{9940E7D4-6039-4C2C-8829-A60788917956}" presName="bgRect" presStyleLbl="bgShp" presStyleIdx="0" presStyleCnt="2"/>
      <dgm:spPr/>
    </dgm:pt>
    <dgm:pt modelId="{72EA4C87-375F-44FF-B61E-22CE45590132}" type="pres">
      <dgm:prSet presAssocID="{9940E7D4-6039-4C2C-8829-A6078891795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ruit Bowl"/>
        </a:ext>
      </dgm:extLst>
    </dgm:pt>
    <dgm:pt modelId="{C8102A3E-40A3-4B05-97DF-586D5EEBB152}" type="pres">
      <dgm:prSet presAssocID="{9940E7D4-6039-4C2C-8829-A60788917956}" presName="spaceRect" presStyleCnt="0"/>
      <dgm:spPr/>
    </dgm:pt>
    <dgm:pt modelId="{37017735-4FA6-4D50-AE5B-169CE6F97B7E}" type="pres">
      <dgm:prSet presAssocID="{9940E7D4-6039-4C2C-8829-A60788917956}" presName="parTx" presStyleLbl="revTx" presStyleIdx="0" presStyleCnt="2">
        <dgm:presLayoutVars>
          <dgm:chMax val="0"/>
          <dgm:chPref val="0"/>
        </dgm:presLayoutVars>
      </dgm:prSet>
      <dgm:spPr/>
    </dgm:pt>
    <dgm:pt modelId="{DD66441E-85C3-4AA3-A3BC-0A6FE370924B}" type="pres">
      <dgm:prSet presAssocID="{E5FD8235-D8A5-451B-8BE2-504BBAABE5C0}" presName="sibTrans" presStyleCnt="0"/>
      <dgm:spPr/>
    </dgm:pt>
    <dgm:pt modelId="{E0F4E01D-81F6-480C-AFFF-1D487A353F88}" type="pres">
      <dgm:prSet presAssocID="{E2E387F8-BA60-42B0-A3B3-26FA96F53A6F}" presName="compNode" presStyleCnt="0"/>
      <dgm:spPr/>
    </dgm:pt>
    <dgm:pt modelId="{C0BAA6DA-C70D-47B0-9A67-065340A2B0A6}" type="pres">
      <dgm:prSet presAssocID="{E2E387F8-BA60-42B0-A3B3-26FA96F53A6F}" presName="bgRect" presStyleLbl="bgShp" presStyleIdx="1" presStyleCnt="2"/>
      <dgm:spPr/>
    </dgm:pt>
    <dgm:pt modelId="{8DACF4EA-CC08-421A-8A6B-D473421DEC80}" type="pres">
      <dgm:prSet presAssocID="{E2E387F8-BA60-42B0-A3B3-26FA96F53A6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ikel"/>
        </a:ext>
      </dgm:extLst>
    </dgm:pt>
    <dgm:pt modelId="{F2D6D542-561F-4D0F-8C52-4006394A6FDE}" type="pres">
      <dgm:prSet presAssocID="{E2E387F8-BA60-42B0-A3B3-26FA96F53A6F}" presName="spaceRect" presStyleCnt="0"/>
      <dgm:spPr/>
    </dgm:pt>
    <dgm:pt modelId="{7A6D011E-4AD7-4675-B754-749CB6911B15}" type="pres">
      <dgm:prSet presAssocID="{E2E387F8-BA60-42B0-A3B3-26FA96F53A6F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DAC3B92D-39FF-4C03-B242-84684CE85C3E}" type="presOf" srcId="{4DBA25C8-02A2-4465-82E0-81BC4DF1E993}" destId="{6AF2A22B-1F28-44B0-9371-C9F2C0B96336}" srcOrd="0" destOrd="0" presId="urn:microsoft.com/office/officeart/2018/2/layout/IconVerticalSolidList"/>
    <dgm:cxn modelId="{9731D054-7666-4B92-AD73-27A48394D7D5}" type="presOf" srcId="{E2E387F8-BA60-42B0-A3B3-26FA96F53A6F}" destId="{7A6D011E-4AD7-4675-B754-749CB6911B15}" srcOrd="0" destOrd="0" presId="urn:microsoft.com/office/officeart/2018/2/layout/IconVerticalSolidList"/>
    <dgm:cxn modelId="{1C3F3697-01E3-42F4-A624-FACE2E8431E9}" srcId="{4DBA25C8-02A2-4465-82E0-81BC4DF1E993}" destId="{E2E387F8-BA60-42B0-A3B3-26FA96F53A6F}" srcOrd="1" destOrd="0" parTransId="{D00FB6B5-8BAD-49EE-942A-968CAC80EDBD}" sibTransId="{D65CD1AB-C782-4081-BB6D-CE37B83BC306}"/>
    <dgm:cxn modelId="{DC8E099C-F09C-4C34-9DF4-78527DB58FC0}" type="presOf" srcId="{9940E7D4-6039-4C2C-8829-A60788917956}" destId="{37017735-4FA6-4D50-AE5B-169CE6F97B7E}" srcOrd="0" destOrd="0" presId="urn:microsoft.com/office/officeart/2018/2/layout/IconVerticalSolidList"/>
    <dgm:cxn modelId="{6C95FFEC-894A-4157-A5E0-02466F82C773}" srcId="{4DBA25C8-02A2-4465-82E0-81BC4DF1E993}" destId="{9940E7D4-6039-4C2C-8829-A60788917956}" srcOrd="0" destOrd="0" parTransId="{067317C7-247C-4ABE-B7C6-BEF28894FD5A}" sibTransId="{E5FD8235-D8A5-451B-8BE2-504BBAABE5C0}"/>
    <dgm:cxn modelId="{F98DC860-C026-40E4-A81C-C757905A02BC}" type="presParOf" srcId="{6AF2A22B-1F28-44B0-9371-C9F2C0B96336}" destId="{9E273EF4-5391-45F3-9698-08275E239143}" srcOrd="0" destOrd="0" presId="urn:microsoft.com/office/officeart/2018/2/layout/IconVerticalSolidList"/>
    <dgm:cxn modelId="{43C8245A-74B3-4D79-8053-AB58F936B12C}" type="presParOf" srcId="{9E273EF4-5391-45F3-9698-08275E239143}" destId="{613E5113-E9E5-49D7-BB13-68E0C86F5B15}" srcOrd="0" destOrd="0" presId="urn:microsoft.com/office/officeart/2018/2/layout/IconVerticalSolidList"/>
    <dgm:cxn modelId="{CFBF16DC-CB44-4A70-958E-AD682ACB1338}" type="presParOf" srcId="{9E273EF4-5391-45F3-9698-08275E239143}" destId="{72EA4C87-375F-44FF-B61E-22CE45590132}" srcOrd="1" destOrd="0" presId="urn:microsoft.com/office/officeart/2018/2/layout/IconVerticalSolidList"/>
    <dgm:cxn modelId="{F24DB6B7-2F0A-4F08-B668-1592DC7356AC}" type="presParOf" srcId="{9E273EF4-5391-45F3-9698-08275E239143}" destId="{C8102A3E-40A3-4B05-97DF-586D5EEBB152}" srcOrd="2" destOrd="0" presId="urn:microsoft.com/office/officeart/2018/2/layout/IconVerticalSolidList"/>
    <dgm:cxn modelId="{16C2D634-AA12-4F16-9E40-124D37386714}" type="presParOf" srcId="{9E273EF4-5391-45F3-9698-08275E239143}" destId="{37017735-4FA6-4D50-AE5B-169CE6F97B7E}" srcOrd="3" destOrd="0" presId="urn:microsoft.com/office/officeart/2018/2/layout/IconVerticalSolidList"/>
    <dgm:cxn modelId="{71D16F90-8AA9-4DEB-9133-29ED52915D17}" type="presParOf" srcId="{6AF2A22B-1F28-44B0-9371-C9F2C0B96336}" destId="{DD66441E-85C3-4AA3-A3BC-0A6FE370924B}" srcOrd="1" destOrd="0" presId="urn:microsoft.com/office/officeart/2018/2/layout/IconVerticalSolidList"/>
    <dgm:cxn modelId="{4E53911E-F448-4F3C-8744-365C478E8866}" type="presParOf" srcId="{6AF2A22B-1F28-44B0-9371-C9F2C0B96336}" destId="{E0F4E01D-81F6-480C-AFFF-1D487A353F88}" srcOrd="2" destOrd="0" presId="urn:microsoft.com/office/officeart/2018/2/layout/IconVerticalSolidList"/>
    <dgm:cxn modelId="{652CE28B-1EF6-424F-9071-0724E22CC1DF}" type="presParOf" srcId="{E0F4E01D-81F6-480C-AFFF-1D487A353F88}" destId="{C0BAA6DA-C70D-47B0-9A67-065340A2B0A6}" srcOrd="0" destOrd="0" presId="urn:microsoft.com/office/officeart/2018/2/layout/IconVerticalSolidList"/>
    <dgm:cxn modelId="{BA8EA347-2FBB-473F-8A0A-E5A8B88B7D45}" type="presParOf" srcId="{E0F4E01D-81F6-480C-AFFF-1D487A353F88}" destId="{8DACF4EA-CC08-421A-8A6B-D473421DEC80}" srcOrd="1" destOrd="0" presId="urn:microsoft.com/office/officeart/2018/2/layout/IconVerticalSolidList"/>
    <dgm:cxn modelId="{55033EDB-745F-4FFD-ABDC-AD157769B0ED}" type="presParOf" srcId="{E0F4E01D-81F6-480C-AFFF-1D487A353F88}" destId="{F2D6D542-561F-4D0F-8C52-4006394A6FDE}" srcOrd="2" destOrd="0" presId="urn:microsoft.com/office/officeart/2018/2/layout/IconVerticalSolidList"/>
    <dgm:cxn modelId="{6AC20329-65E1-42A7-88B4-7F137EF7C64B}" type="presParOf" srcId="{E0F4E01D-81F6-480C-AFFF-1D487A353F88}" destId="{7A6D011E-4AD7-4675-B754-749CB6911B1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2FC91B9-DE34-4C15-8DA9-93076CDCEFF3}" type="doc">
      <dgm:prSet loTypeId="urn:microsoft.com/office/officeart/2005/8/layout/hierarchy1" loCatId="hierarchy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BD066A2-03A0-4457-91CB-039E6F625645}">
      <dgm:prSet/>
      <dgm:spPr/>
      <dgm:t>
        <a:bodyPr/>
        <a:lstStyle/>
        <a:p>
          <a:r>
            <a:rPr lang="nl-NL"/>
            <a:t>Vogels moeten voldoende daglicht krijgen. Dit is vooral voor vogels uit warme gebieden, zoals papegaaiachtigen essentieel.</a:t>
          </a:r>
          <a:endParaRPr lang="en-US"/>
        </a:p>
      </dgm:t>
    </dgm:pt>
    <dgm:pt modelId="{B20D934D-E46D-46E5-96CC-9212747898EA}" type="parTrans" cxnId="{656DF250-8875-4682-9174-768C59557F25}">
      <dgm:prSet/>
      <dgm:spPr/>
      <dgm:t>
        <a:bodyPr/>
        <a:lstStyle/>
        <a:p>
          <a:endParaRPr lang="en-US"/>
        </a:p>
      </dgm:t>
    </dgm:pt>
    <dgm:pt modelId="{220E044B-BF9F-4F0D-9D30-E8F09EA53446}" type="sibTrans" cxnId="{656DF250-8875-4682-9174-768C59557F25}">
      <dgm:prSet/>
      <dgm:spPr/>
      <dgm:t>
        <a:bodyPr/>
        <a:lstStyle/>
        <a:p>
          <a:endParaRPr lang="en-US"/>
        </a:p>
      </dgm:t>
    </dgm:pt>
    <dgm:pt modelId="{D4071B91-046B-4F21-A653-62B1D252938A}">
      <dgm:prSet/>
      <dgm:spPr/>
      <dgm:t>
        <a:bodyPr/>
        <a:lstStyle/>
        <a:p>
          <a:r>
            <a:rPr lang="nl-NL"/>
            <a:t>Net zoals bij de haasachtigen en knaagdieren moet je er bij vogels op letten dat hun verblijf niet op de tocht staat, maar dat er wel voldoende ventilatie is.</a:t>
          </a:r>
          <a:endParaRPr lang="en-US"/>
        </a:p>
      </dgm:t>
    </dgm:pt>
    <dgm:pt modelId="{607CBD95-2FF2-4320-A136-87C031876D72}" type="parTrans" cxnId="{7EE6FDF0-4544-4E50-83DC-A3F6BFD75A6C}">
      <dgm:prSet/>
      <dgm:spPr/>
      <dgm:t>
        <a:bodyPr/>
        <a:lstStyle/>
        <a:p>
          <a:endParaRPr lang="en-US"/>
        </a:p>
      </dgm:t>
    </dgm:pt>
    <dgm:pt modelId="{02B1AF38-EDCB-4A9E-9C41-C6B831FFCD6E}" type="sibTrans" cxnId="{7EE6FDF0-4544-4E50-83DC-A3F6BFD75A6C}">
      <dgm:prSet/>
      <dgm:spPr/>
      <dgm:t>
        <a:bodyPr/>
        <a:lstStyle/>
        <a:p>
          <a:endParaRPr lang="en-US"/>
        </a:p>
      </dgm:t>
    </dgm:pt>
    <dgm:pt modelId="{901C7B64-5936-421E-B061-844328351E59}">
      <dgm:prSet/>
      <dgm:spPr/>
      <dgm:t>
        <a:bodyPr/>
        <a:lstStyle/>
        <a:p>
          <a:r>
            <a:rPr lang="nl-NL"/>
            <a:t>Zet voor binnenvogels dus regelmatig een raam open.</a:t>
          </a:r>
          <a:endParaRPr lang="en-US"/>
        </a:p>
      </dgm:t>
    </dgm:pt>
    <dgm:pt modelId="{2BD6A509-E101-42EB-9777-C4009BB2AD1D}" type="parTrans" cxnId="{69243801-FF1F-4309-BB5F-47B87AF4CFE8}">
      <dgm:prSet/>
      <dgm:spPr/>
      <dgm:t>
        <a:bodyPr/>
        <a:lstStyle/>
        <a:p>
          <a:endParaRPr lang="en-US"/>
        </a:p>
      </dgm:t>
    </dgm:pt>
    <dgm:pt modelId="{1104F40E-2FCA-4874-9BC6-0361D1A43C13}" type="sibTrans" cxnId="{69243801-FF1F-4309-BB5F-47B87AF4CFE8}">
      <dgm:prSet/>
      <dgm:spPr/>
      <dgm:t>
        <a:bodyPr/>
        <a:lstStyle/>
        <a:p>
          <a:endParaRPr lang="en-US"/>
        </a:p>
      </dgm:t>
    </dgm:pt>
    <dgm:pt modelId="{B086EB42-A177-4D1A-B967-F56DC73E2FEB}" type="pres">
      <dgm:prSet presAssocID="{C2FC91B9-DE34-4C15-8DA9-93076CDCEFF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12D860-A148-46A5-9B26-402CAE1A0D4D}" type="pres">
      <dgm:prSet presAssocID="{3BD066A2-03A0-4457-91CB-039E6F625645}" presName="hierRoot1" presStyleCnt="0"/>
      <dgm:spPr/>
    </dgm:pt>
    <dgm:pt modelId="{0320C8C6-D4F4-402C-ADA1-11E3091E883E}" type="pres">
      <dgm:prSet presAssocID="{3BD066A2-03A0-4457-91CB-039E6F625645}" presName="composite" presStyleCnt="0"/>
      <dgm:spPr/>
    </dgm:pt>
    <dgm:pt modelId="{A0AEC25C-E267-4889-8B8B-2C983B086A08}" type="pres">
      <dgm:prSet presAssocID="{3BD066A2-03A0-4457-91CB-039E6F625645}" presName="background" presStyleLbl="node0" presStyleIdx="0" presStyleCnt="3"/>
      <dgm:spPr/>
    </dgm:pt>
    <dgm:pt modelId="{19E7B890-71B9-44EC-8722-BE06E0E9913D}" type="pres">
      <dgm:prSet presAssocID="{3BD066A2-03A0-4457-91CB-039E6F625645}" presName="text" presStyleLbl="fgAcc0" presStyleIdx="0" presStyleCnt="3">
        <dgm:presLayoutVars>
          <dgm:chPref val="3"/>
        </dgm:presLayoutVars>
      </dgm:prSet>
      <dgm:spPr/>
    </dgm:pt>
    <dgm:pt modelId="{9977BAC0-A25D-45F9-9FDE-FD05B1368947}" type="pres">
      <dgm:prSet presAssocID="{3BD066A2-03A0-4457-91CB-039E6F625645}" presName="hierChild2" presStyleCnt="0"/>
      <dgm:spPr/>
    </dgm:pt>
    <dgm:pt modelId="{C98714FA-7AFF-4DC8-9BA6-6BB92609107C}" type="pres">
      <dgm:prSet presAssocID="{D4071B91-046B-4F21-A653-62B1D252938A}" presName="hierRoot1" presStyleCnt="0"/>
      <dgm:spPr/>
    </dgm:pt>
    <dgm:pt modelId="{3008DA65-D625-4142-843E-EA0256F9C0E1}" type="pres">
      <dgm:prSet presAssocID="{D4071B91-046B-4F21-A653-62B1D252938A}" presName="composite" presStyleCnt="0"/>
      <dgm:spPr/>
    </dgm:pt>
    <dgm:pt modelId="{6EE7608E-67DF-46CD-AC3F-A5F7A3BAEB0B}" type="pres">
      <dgm:prSet presAssocID="{D4071B91-046B-4F21-A653-62B1D252938A}" presName="background" presStyleLbl="node0" presStyleIdx="1" presStyleCnt="3"/>
      <dgm:spPr/>
    </dgm:pt>
    <dgm:pt modelId="{E09A0C6B-E0F1-4096-B161-80829D0A37B8}" type="pres">
      <dgm:prSet presAssocID="{D4071B91-046B-4F21-A653-62B1D252938A}" presName="text" presStyleLbl="fgAcc0" presStyleIdx="1" presStyleCnt="3">
        <dgm:presLayoutVars>
          <dgm:chPref val="3"/>
        </dgm:presLayoutVars>
      </dgm:prSet>
      <dgm:spPr/>
    </dgm:pt>
    <dgm:pt modelId="{B265E7B0-479D-4E89-A1BE-305571A1932E}" type="pres">
      <dgm:prSet presAssocID="{D4071B91-046B-4F21-A653-62B1D252938A}" presName="hierChild2" presStyleCnt="0"/>
      <dgm:spPr/>
    </dgm:pt>
    <dgm:pt modelId="{14A0FCF9-4383-45F0-B360-0F217B65B612}" type="pres">
      <dgm:prSet presAssocID="{901C7B64-5936-421E-B061-844328351E59}" presName="hierRoot1" presStyleCnt="0"/>
      <dgm:spPr/>
    </dgm:pt>
    <dgm:pt modelId="{00819D08-CC29-4BB1-BD35-FB653CAAE519}" type="pres">
      <dgm:prSet presAssocID="{901C7B64-5936-421E-B061-844328351E59}" presName="composite" presStyleCnt="0"/>
      <dgm:spPr/>
    </dgm:pt>
    <dgm:pt modelId="{EB2DD78B-6E48-4A43-9886-BC39944D12F0}" type="pres">
      <dgm:prSet presAssocID="{901C7B64-5936-421E-B061-844328351E59}" presName="background" presStyleLbl="node0" presStyleIdx="2" presStyleCnt="3"/>
      <dgm:spPr/>
    </dgm:pt>
    <dgm:pt modelId="{ABE1852E-1743-4D5A-98F2-05826B31328C}" type="pres">
      <dgm:prSet presAssocID="{901C7B64-5936-421E-B061-844328351E59}" presName="text" presStyleLbl="fgAcc0" presStyleIdx="2" presStyleCnt="3">
        <dgm:presLayoutVars>
          <dgm:chPref val="3"/>
        </dgm:presLayoutVars>
      </dgm:prSet>
      <dgm:spPr/>
    </dgm:pt>
    <dgm:pt modelId="{9C93E4AA-7D17-4F5C-9594-47AB78658B50}" type="pres">
      <dgm:prSet presAssocID="{901C7B64-5936-421E-B061-844328351E59}" presName="hierChild2" presStyleCnt="0"/>
      <dgm:spPr/>
    </dgm:pt>
  </dgm:ptLst>
  <dgm:cxnLst>
    <dgm:cxn modelId="{69243801-FF1F-4309-BB5F-47B87AF4CFE8}" srcId="{C2FC91B9-DE34-4C15-8DA9-93076CDCEFF3}" destId="{901C7B64-5936-421E-B061-844328351E59}" srcOrd="2" destOrd="0" parTransId="{2BD6A509-E101-42EB-9777-C4009BB2AD1D}" sibTransId="{1104F40E-2FCA-4874-9BC6-0361D1A43C13}"/>
    <dgm:cxn modelId="{56E82747-5649-4E2B-8C10-CD3F76014372}" type="presOf" srcId="{901C7B64-5936-421E-B061-844328351E59}" destId="{ABE1852E-1743-4D5A-98F2-05826B31328C}" srcOrd="0" destOrd="0" presId="urn:microsoft.com/office/officeart/2005/8/layout/hierarchy1"/>
    <dgm:cxn modelId="{656DF250-8875-4682-9174-768C59557F25}" srcId="{C2FC91B9-DE34-4C15-8DA9-93076CDCEFF3}" destId="{3BD066A2-03A0-4457-91CB-039E6F625645}" srcOrd="0" destOrd="0" parTransId="{B20D934D-E46D-46E5-96CC-9212747898EA}" sibTransId="{220E044B-BF9F-4F0D-9D30-E8F09EA53446}"/>
    <dgm:cxn modelId="{26FE7E74-50E2-4A0A-B6D8-0D3C5955D4B9}" type="presOf" srcId="{3BD066A2-03A0-4457-91CB-039E6F625645}" destId="{19E7B890-71B9-44EC-8722-BE06E0E9913D}" srcOrd="0" destOrd="0" presId="urn:microsoft.com/office/officeart/2005/8/layout/hierarchy1"/>
    <dgm:cxn modelId="{1069739A-E86A-4A71-8B98-F13066CA31ED}" type="presOf" srcId="{C2FC91B9-DE34-4C15-8DA9-93076CDCEFF3}" destId="{B086EB42-A177-4D1A-B967-F56DC73E2FEB}" srcOrd="0" destOrd="0" presId="urn:microsoft.com/office/officeart/2005/8/layout/hierarchy1"/>
    <dgm:cxn modelId="{4A8BBCC7-50D0-43E5-B0C5-2130E8F9B410}" type="presOf" srcId="{D4071B91-046B-4F21-A653-62B1D252938A}" destId="{E09A0C6B-E0F1-4096-B161-80829D0A37B8}" srcOrd="0" destOrd="0" presId="urn:microsoft.com/office/officeart/2005/8/layout/hierarchy1"/>
    <dgm:cxn modelId="{7EE6FDF0-4544-4E50-83DC-A3F6BFD75A6C}" srcId="{C2FC91B9-DE34-4C15-8DA9-93076CDCEFF3}" destId="{D4071B91-046B-4F21-A653-62B1D252938A}" srcOrd="1" destOrd="0" parTransId="{607CBD95-2FF2-4320-A136-87C031876D72}" sibTransId="{02B1AF38-EDCB-4A9E-9C41-C6B831FFCD6E}"/>
    <dgm:cxn modelId="{143AB54F-AF60-4FE8-964A-B2B61E68751A}" type="presParOf" srcId="{B086EB42-A177-4D1A-B967-F56DC73E2FEB}" destId="{F012D860-A148-46A5-9B26-402CAE1A0D4D}" srcOrd="0" destOrd="0" presId="urn:microsoft.com/office/officeart/2005/8/layout/hierarchy1"/>
    <dgm:cxn modelId="{3D65EB1F-0A71-4630-97D7-7BE8C20D16FD}" type="presParOf" srcId="{F012D860-A148-46A5-9B26-402CAE1A0D4D}" destId="{0320C8C6-D4F4-402C-ADA1-11E3091E883E}" srcOrd="0" destOrd="0" presId="urn:microsoft.com/office/officeart/2005/8/layout/hierarchy1"/>
    <dgm:cxn modelId="{AE1022A0-4F6D-4951-88E7-EA24AA3F7DE8}" type="presParOf" srcId="{0320C8C6-D4F4-402C-ADA1-11E3091E883E}" destId="{A0AEC25C-E267-4889-8B8B-2C983B086A08}" srcOrd="0" destOrd="0" presId="urn:microsoft.com/office/officeart/2005/8/layout/hierarchy1"/>
    <dgm:cxn modelId="{9755B439-225C-4E50-8290-8068F5DBF94D}" type="presParOf" srcId="{0320C8C6-D4F4-402C-ADA1-11E3091E883E}" destId="{19E7B890-71B9-44EC-8722-BE06E0E9913D}" srcOrd="1" destOrd="0" presId="urn:microsoft.com/office/officeart/2005/8/layout/hierarchy1"/>
    <dgm:cxn modelId="{CB2DCC79-2075-47A2-B499-A6E2BC1D9E01}" type="presParOf" srcId="{F012D860-A148-46A5-9B26-402CAE1A0D4D}" destId="{9977BAC0-A25D-45F9-9FDE-FD05B1368947}" srcOrd="1" destOrd="0" presId="urn:microsoft.com/office/officeart/2005/8/layout/hierarchy1"/>
    <dgm:cxn modelId="{FA331124-4414-4F62-B1C2-8C261263D996}" type="presParOf" srcId="{B086EB42-A177-4D1A-B967-F56DC73E2FEB}" destId="{C98714FA-7AFF-4DC8-9BA6-6BB92609107C}" srcOrd="1" destOrd="0" presId="urn:microsoft.com/office/officeart/2005/8/layout/hierarchy1"/>
    <dgm:cxn modelId="{E41FF848-B6B4-4E3B-8B63-5216E9C45777}" type="presParOf" srcId="{C98714FA-7AFF-4DC8-9BA6-6BB92609107C}" destId="{3008DA65-D625-4142-843E-EA0256F9C0E1}" srcOrd="0" destOrd="0" presId="urn:microsoft.com/office/officeart/2005/8/layout/hierarchy1"/>
    <dgm:cxn modelId="{50CFBB31-243C-4D5F-8699-FEEDD14B837D}" type="presParOf" srcId="{3008DA65-D625-4142-843E-EA0256F9C0E1}" destId="{6EE7608E-67DF-46CD-AC3F-A5F7A3BAEB0B}" srcOrd="0" destOrd="0" presId="urn:microsoft.com/office/officeart/2005/8/layout/hierarchy1"/>
    <dgm:cxn modelId="{634175E5-402A-424B-AA3F-4A6466697258}" type="presParOf" srcId="{3008DA65-D625-4142-843E-EA0256F9C0E1}" destId="{E09A0C6B-E0F1-4096-B161-80829D0A37B8}" srcOrd="1" destOrd="0" presId="urn:microsoft.com/office/officeart/2005/8/layout/hierarchy1"/>
    <dgm:cxn modelId="{706FC6B2-2734-475D-8CBB-AA617E5E8B7E}" type="presParOf" srcId="{C98714FA-7AFF-4DC8-9BA6-6BB92609107C}" destId="{B265E7B0-479D-4E89-A1BE-305571A1932E}" srcOrd="1" destOrd="0" presId="urn:microsoft.com/office/officeart/2005/8/layout/hierarchy1"/>
    <dgm:cxn modelId="{E162CF4F-FDDC-41E4-9904-93898686390D}" type="presParOf" srcId="{B086EB42-A177-4D1A-B967-F56DC73E2FEB}" destId="{14A0FCF9-4383-45F0-B360-0F217B65B612}" srcOrd="2" destOrd="0" presId="urn:microsoft.com/office/officeart/2005/8/layout/hierarchy1"/>
    <dgm:cxn modelId="{53557342-24D9-46AA-BE2C-C909FDAB703A}" type="presParOf" srcId="{14A0FCF9-4383-45F0-B360-0F217B65B612}" destId="{00819D08-CC29-4BB1-BD35-FB653CAAE519}" srcOrd="0" destOrd="0" presId="urn:microsoft.com/office/officeart/2005/8/layout/hierarchy1"/>
    <dgm:cxn modelId="{0EAFCAF3-FCDE-4050-8733-E235E2A01485}" type="presParOf" srcId="{00819D08-CC29-4BB1-BD35-FB653CAAE519}" destId="{EB2DD78B-6E48-4A43-9886-BC39944D12F0}" srcOrd="0" destOrd="0" presId="urn:microsoft.com/office/officeart/2005/8/layout/hierarchy1"/>
    <dgm:cxn modelId="{E48D744C-6D5E-41BB-A339-4BD034A6E214}" type="presParOf" srcId="{00819D08-CC29-4BB1-BD35-FB653CAAE519}" destId="{ABE1852E-1743-4D5A-98F2-05826B31328C}" srcOrd="1" destOrd="0" presId="urn:microsoft.com/office/officeart/2005/8/layout/hierarchy1"/>
    <dgm:cxn modelId="{4F3BE8D0-ADED-4B11-8327-CA00F9FE2892}" type="presParOf" srcId="{14A0FCF9-4383-45F0-B360-0F217B65B612}" destId="{9C93E4AA-7D17-4F5C-9594-47AB78658B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D8BA05-A338-4AA3-996B-2A3EA0295D3A}" type="doc">
      <dgm:prSet loTypeId="urn:microsoft.com/office/officeart/2016/7/layout/LinearBlockProcessNumbered" loCatId="process" qsTypeId="urn:microsoft.com/office/officeart/2005/8/quickstyle/simple3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FAAFF92-65ED-4FC3-A09E-794F15DCD8D7}">
      <dgm:prSet/>
      <dgm:spPr/>
      <dgm:t>
        <a:bodyPr/>
        <a:lstStyle/>
        <a:p>
          <a:r>
            <a:rPr lang="nl-NL" baseline="0"/>
            <a:t>Bodembedekking</a:t>
          </a:r>
          <a:endParaRPr lang="en-US"/>
        </a:p>
      </dgm:t>
    </dgm:pt>
    <dgm:pt modelId="{F6738D3D-31BB-477E-BD49-1D644C13AA00}" type="parTrans" cxnId="{00D4C0A5-D515-4DD3-A814-A51905A1FD82}">
      <dgm:prSet/>
      <dgm:spPr/>
      <dgm:t>
        <a:bodyPr/>
        <a:lstStyle/>
        <a:p>
          <a:endParaRPr lang="en-US"/>
        </a:p>
      </dgm:t>
    </dgm:pt>
    <dgm:pt modelId="{9C310E88-3F46-44C7-9DF8-4BC89E7B7956}" type="sibTrans" cxnId="{00D4C0A5-D515-4DD3-A814-A51905A1FD8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7DF882A-AF31-4F11-9CFD-676D63603CF5}">
      <dgm:prSet/>
      <dgm:spPr/>
      <dgm:t>
        <a:bodyPr/>
        <a:lstStyle/>
        <a:p>
          <a:r>
            <a:rPr lang="nl-NL" baseline="0"/>
            <a:t>2 mensen gaan alle soorten bodembedekkingen ophalen in het dierlokaal</a:t>
          </a:r>
          <a:endParaRPr lang="en-US"/>
        </a:p>
      </dgm:t>
    </dgm:pt>
    <dgm:pt modelId="{DD603376-45EB-48C6-84EF-5646BEEFCE2C}" type="parTrans" cxnId="{59113392-481D-4108-81CE-194B8B036375}">
      <dgm:prSet/>
      <dgm:spPr/>
      <dgm:t>
        <a:bodyPr/>
        <a:lstStyle/>
        <a:p>
          <a:endParaRPr lang="en-US"/>
        </a:p>
      </dgm:t>
    </dgm:pt>
    <dgm:pt modelId="{79FD396F-923B-48DF-9DAF-4ABB26CA564C}" type="sibTrans" cxnId="{59113392-481D-4108-81CE-194B8B036375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D6BA4AA2-C617-4E43-9D67-0CAA342B78DA}">
      <dgm:prSet/>
      <dgm:spPr/>
      <dgm:t>
        <a:bodyPr/>
        <a:lstStyle/>
        <a:p>
          <a:r>
            <a:rPr lang="nl-NL" baseline="0"/>
            <a:t>Vorige week hebben jullie allemaal een vogelsoort gekozen voor de eindopdracht</a:t>
          </a:r>
          <a:endParaRPr lang="en-US"/>
        </a:p>
      </dgm:t>
    </dgm:pt>
    <dgm:pt modelId="{0CD18A21-6AF6-409E-9198-54D4D61D5C4C}" type="parTrans" cxnId="{29181849-6BD6-4ED4-A3B6-B922209DC8DC}">
      <dgm:prSet/>
      <dgm:spPr/>
      <dgm:t>
        <a:bodyPr/>
        <a:lstStyle/>
        <a:p>
          <a:endParaRPr lang="en-US"/>
        </a:p>
      </dgm:t>
    </dgm:pt>
    <dgm:pt modelId="{73D5DCDE-931F-44D5-A8A6-8CB4942AB056}" type="sibTrans" cxnId="{29181849-6BD6-4ED4-A3B6-B922209DC8DC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FAD7A8D7-1216-487E-A16E-6F9057219BF1}">
      <dgm:prSet/>
      <dgm:spPr/>
      <dgm:t>
        <a:bodyPr/>
        <a:lstStyle/>
        <a:p>
          <a:r>
            <a:rPr lang="nl-NL" baseline="0"/>
            <a:t>Ga is kijken welke soort bodembedekking goed is voor jullie gekozen vogelsoort</a:t>
          </a:r>
          <a:endParaRPr lang="en-US"/>
        </a:p>
      </dgm:t>
    </dgm:pt>
    <dgm:pt modelId="{464A8A8F-1455-477C-A700-452A763598D1}" type="parTrans" cxnId="{923E1F93-894A-4A23-9E4F-217073C991D3}">
      <dgm:prSet/>
      <dgm:spPr/>
      <dgm:t>
        <a:bodyPr/>
        <a:lstStyle/>
        <a:p>
          <a:endParaRPr lang="en-US"/>
        </a:p>
      </dgm:t>
    </dgm:pt>
    <dgm:pt modelId="{09106326-03B7-44EC-BDEE-F2DC3521B8B9}" type="sibTrans" cxnId="{923E1F93-894A-4A23-9E4F-217073C991D3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2AA8F2F6-E60A-431F-927A-085FEE768101}">
      <dgm:prSet/>
      <dgm:spPr/>
      <dgm:t>
        <a:bodyPr/>
        <a:lstStyle/>
        <a:p>
          <a:r>
            <a:rPr lang="nl-NL" baseline="0"/>
            <a:t>Schrijf dit op en bewaar dit voor jullie presentatie. </a:t>
          </a:r>
          <a:endParaRPr lang="en-US"/>
        </a:p>
      </dgm:t>
    </dgm:pt>
    <dgm:pt modelId="{ED557274-8E81-4AFB-82C2-D83948F863D3}" type="parTrans" cxnId="{269D4E6E-3791-402B-8504-3F6347D041C1}">
      <dgm:prSet/>
      <dgm:spPr/>
      <dgm:t>
        <a:bodyPr/>
        <a:lstStyle/>
        <a:p>
          <a:endParaRPr lang="en-US"/>
        </a:p>
      </dgm:t>
    </dgm:pt>
    <dgm:pt modelId="{2855B7DE-3C31-43EA-92F8-761CDB503930}" type="sibTrans" cxnId="{269D4E6E-3791-402B-8504-3F6347D041C1}">
      <dgm:prSet phldrT="05" phldr="0"/>
      <dgm:spPr/>
      <dgm:t>
        <a:bodyPr/>
        <a:lstStyle/>
        <a:p>
          <a:r>
            <a:rPr lang="en-US"/>
            <a:t>05</a:t>
          </a:r>
        </a:p>
      </dgm:t>
    </dgm:pt>
    <dgm:pt modelId="{91F437F5-C4A6-40C5-8381-D9F923C1BD38}" type="pres">
      <dgm:prSet presAssocID="{EAD8BA05-A338-4AA3-996B-2A3EA0295D3A}" presName="Name0" presStyleCnt="0">
        <dgm:presLayoutVars>
          <dgm:animLvl val="lvl"/>
          <dgm:resizeHandles val="exact"/>
        </dgm:presLayoutVars>
      </dgm:prSet>
      <dgm:spPr/>
    </dgm:pt>
    <dgm:pt modelId="{7F093453-E70E-4973-B798-CA0AB6525F81}" type="pres">
      <dgm:prSet presAssocID="{4FAAFF92-65ED-4FC3-A09E-794F15DCD8D7}" presName="compositeNode" presStyleCnt="0">
        <dgm:presLayoutVars>
          <dgm:bulletEnabled val="1"/>
        </dgm:presLayoutVars>
      </dgm:prSet>
      <dgm:spPr/>
    </dgm:pt>
    <dgm:pt modelId="{CBEE1AED-F88F-49F6-B869-7D3DF5DCAB60}" type="pres">
      <dgm:prSet presAssocID="{4FAAFF92-65ED-4FC3-A09E-794F15DCD8D7}" presName="bgRect" presStyleLbl="alignNode1" presStyleIdx="0" presStyleCnt="5"/>
      <dgm:spPr/>
    </dgm:pt>
    <dgm:pt modelId="{6D529BD3-D604-47C5-82F9-FAD895A7283D}" type="pres">
      <dgm:prSet presAssocID="{9C310E88-3F46-44C7-9DF8-4BC89E7B7956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C8D79D27-8D79-480D-A871-639662F205B8}" type="pres">
      <dgm:prSet presAssocID="{4FAAFF92-65ED-4FC3-A09E-794F15DCD8D7}" presName="nodeRect" presStyleLbl="alignNode1" presStyleIdx="0" presStyleCnt="5">
        <dgm:presLayoutVars>
          <dgm:bulletEnabled val="1"/>
        </dgm:presLayoutVars>
      </dgm:prSet>
      <dgm:spPr/>
    </dgm:pt>
    <dgm:pt modelId="{0D7AC7E9-3909-4BA5-BC72-13958F300DBF}" type="pres">
      <dgm:prSet presAssocID="{9C310E88-3F46-44C7-9DF8-4BC89E7B7956}" presName="sibTrans" presStyleCnt="0"/>
      <dgm:spPr/>
    </dgm:pt>
    <dgm:pt modelId="{D3522655-8DF3-4399-8734-A32179A4D8AB}" type="pres">
      <dgm:prSet presAssocID="{F7DF882A-AF31-4F11-9CFD-676D63603CF5}" presName="compositeNode" presStyleCnt="0">
        <dgm:presLayoutVars>
          <dgm:bulletEnabled val="1"/>
        </dgm:presLayoutVars>
      </dgm:prSet>
      <dgm:spPr/>
    </dgm:pt>
    <dgm:pt modelId="{161ECF1D-FCFA-4C53-A17E-049C0A69E740}" type="pres">
      <dgm:prSet presAssocID="{F7DF882A-AF31-4F11-9CFD-676D63603CF5}" presName="bgRect" presStyleLbl="alignNode1" presStyleIdx="1" presStyleCnt="5"/>
      <dgm:spPr/>
    </dgm:pt>
    <dgm:pt modelId="{EB70AB79-B4EC-4672-8021-0E8E1C155E17}" type="pres">
      <dgm:prSet presAssocID="{79FD396F-923B-48DF-9DAF-4ABB26CA564C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28A9B620-E0D9-4F6F-92E0-FB25E97E487D}" type="pres">
      <dgm:prSet presAssocID="{F7DF882A-AF31-4F11-9CFD-676D63603CF5}" presName="nodeRect" presStyleLbl="alignNode1" presStyleIdx="1" presStyleCnt="5">
        <dgm:presLayoutVars>
          <dgm:bulletEnabled val="1"/>
        </dgm:presLayoutVars>
      </dgm:prSet>
      <dgm:spPr/>
    </dgm:pt>
    <dgm:pt modelId="{4F578D32-F564-44B1-B453-B9B635E9D895}" type="pres">
      <dgm:prSet presAssocID="{79FD396F-923B-48DF-9DAF-4ABB26CA564C}" presName="sibTrans" presStyleCnt="0"/>
      <dgm:spPr/>
    </dgm:pt>
    <dgm:pt modelId="{A4FA4EDF-A11A-4B86-97B2-4D792371D55C}" type="pres">
      <dgm:prSet presAssocID="{D6BA4AA2-C617-4E43-9D67-0CAA342B78DA}" presName="compositeNode" presStyleCnt="0">
        <dgm:presLayoutVars>
          <dgm:bulletEnabled val="1"/>
        </dgm:presLayoutVars>
      </dgm:prSet>
      <dgm:spPr/>
    </dgm:pt>
    <dgm:pt modelId="{FF61E523-1AB1-44FF-9671-7CCD18AEF54B}" type="pres">
      <dgm:prSet presAssocID="{D6BA4AA2-C617-4E43-9D67-0CAA342B78DA}" presName="bgRect" presStyleLbl="alignNode1" presStyleIdx="2" presStyleCnt="5"/>
      <dgm:spPr/>
    </dgm:pt>
    <dgm:pt modelId="{22B18C76-F5ED-4949-9785-87FE3D5718E1}" type="pres">
      <dgm:prSet presAssocID="{73D5DCDE-931F-44D5-A8A6-8CB4942AB056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F74C8A3D-BA86-4C27-B2E7-4330D3B7CD9F}" type="pres">
      <dgm:prSet presAssocID="{D6BA4AA2-C617-4E43-9D67-0CAA342B78DA}" presName="nodeRect" presStyleLbl="alignNode1" presStyleIdx="2" presStyleCnt="5">
        <dgm:presLayoutVars>
          <dgm:bulletEnabled val="1"/>
        </dgm:presLayoutVars>
      </dgm:prSet>
      <dgm:spPr/>
    </dgm:pt>
    <dgm:pt modelId="{50891DC4-17B4-48AB-9F7C-EC2E5396AD48}" type="pres">
      <dgm:prSet presAssocID="{73D5DCDE-931F-44D5-A8A6-8CB4942AB056}" presName="sibTrans" presStyleCnt="0"/>
      <dgm:spPr/>
    </dgm:pt>
    <dgm:pt modelId="{FE07BDEB-C448-411E-BA17-0E5BC8BFB8B0}" type="pres">
      <dgm:prSet presAssocID="{FAD7A8D7-1216-487E-A16E-6F9057219BF1}" presName="compositeNode" presStyleCnt="0">
        <dgm:presLayoutVars>
          <dgm:bulletEnabled val="1"/>
        </dgm:presLayoutVars>
      </dgm:prSet>
      <dgm:spPr/>
    </dgm:pt>
    <dgm:pt modelId="{E3C45D31-378E-4361-9676-C2A49B56C5A7}" type="pres">
      <dgm:prSet presAssocID="{FAD7A8D7-1216-487E-A16E-6F9057219BF1}" presName="bgRect" presStyleLbl="alignNode1" presStyleIdx="3" presStyleCnt="5"/>
      <dgm:spPr/>
    </dgm:pt>
    <dgm:pt modelId="{FC98F7E2-4CCA-4B28-A9CA-96DDD5EB4A1A}" type="pres">
      <dgm:prSet presAssocID="{09106326-03B7-44EC-BDEE-F2DC3521B8B9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D8B70354-335A-4894-8338-622521F3AC4D}" type="pres">
      <dgm:prSet presAssocID="{FAD7A8D7-1216-487E-A16E-6F9057219BF1}" presName="nodeRect" presStyleLbl="alignNode1" presStyleIdx="3" presStyleCnt="5">
        <dgm:presLayoutVars>
          <dgm:bulletEnabled val="1"/>
        </dgm:presLayoutVars>
      </dgm:prSet>
      <dgm:spPr/>
    </dgm:pt>
    <dgm:pt modelId="{81125EFE-125C-42FE-89DD-B91BB08A0B61}" type="pres">
      <dgm:prSet presAssocID="{09106326-03B7-44EC-BDEE-F2DC3521B8B9}" presName="sibTrans" presStyleCnt="0"/>
      <dgm:spPr/>
    </dgm:pt>
    <dgm:pt modelId="{3EB34B18-2D2D-468A-9BBF-A31827BCF700}" type="pres">
      <dgm:prSet presAssocID="{2AA8F2F6-E60A-431F-927A-085FEE768101}" presName="compositeNode" presStyleCnt="0">
        <dgm:presLayoutVars>
          <dgm:bulletEnabled val="1"/>
        </dgm:presLayoutVars>
      </dgm:prSet>
      <dgm:spPr/>
    </dgm:pt>
    <dgm:pt modelId="{1DD3BAC5-241F-4012-8766-AB6740844A5C}" type="pres">
      <dgm:prSet presAssocID="{2AA8F2F6-E60A-431F-927A-085FEE768101}" presName="bgRect" presStyleLbl="alignNode1" presStyleIdx="4" presStyleCnt="5"/>
      <dgm:spPr/>
    </dgm:pt>
    <dgm:pt modelId="{9493FC7B-14CF-4FB3-BDD4-333E4E0603FB}" type="pres">
      <dgm:prSet presAssocID="{2855B7DE-3C31-43EA-92F8-761CDB503930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378FD334-B78E-4B04-9E90-4E078679F2A4}" type="pres">
      <dgm:prSet presAssocID="{2AA8F2F6-E60A-431F-927A-085FEE768101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2FA6A401-F4D6-432E-BD7E-3AFC8012E0F1}" type="presOf" srcId="{F7DF882A-AF31-4F11-9CFD-676D63603CF5}" destId="{28A9B620-E0D9-4F6F-92E0-FB25E97E487D}" srcOrd="1" destOrd="0" presId="urn:microsoft.com/office/officeart/2016/7/layout/LinearBlockProcessNumbered"/>
    <dgm:cxn modelId="{FCD43264-6961-4C0D-8EE0-AA0502CB84DC}" type="presOf" srcId="{D6BA4AA2-C617-4E43-9D67-0CAA342B78DA}" destId="{F74C8A3D-BA86-4C27-B2E7-4330D3B7CD9F}" srcOrd="1" destOrd="0" presId="urn:microsoft.com/office/officeart/2016/7/layout/LinearBlockProcessNumbered"/>
    <dgm:cxn modelId="{0BFC1669-B8C2-4948-9A95-512AC0038828}" type="presOf" srcId="{EAD8BA05-A338-4AA3-996B-2A3EA0295D3A}" destId="{91F437F5-C4A6-40C5-8381-D9F923C1BD38}" srcOrd="0" destOrd="0" presId="urn:microsoft.com/office/officeart/2016/7/layout/LinearBlockProcessNumbered"/>
    <dgm:cxn modelId="{29181849-6BD6-4ED4-A3B6-B922209DC8DC}" srcId="{EAD8BA05-A338-4AA3-996B-2A3EA0295D3A}" destId="{D6BA4AA2-C617-4E43-9D67-0CAA342B78DA}" srcOrd="2" destOrd="0" parTransId="{0CD18A21-6AF6-409E-9198-54D4D61D5C4C}" sibTransId="{73D5DCDE-931F-44D5-A8A6-8CB4942AB056}"/>
    <dgm:cxn modelId="{269D4E6E-3791-402B-8504-3F6347D041C1}" srcId="{EAD8BA05-A338-4AA3-996B-2A3EA0295D3A}" destId="{2AA8F2F6-E60A-431F-927A-085FEE768101}" srcOrd="4" destOrd="0" parTransId="{ED557274-8E81-4AFB-82C2-D83948F863D3}" sibTransId="{2855B7DE-3C31-43EA-92F8-761CDB503930}"/>
    <dgm:cxn modelId="{0244346F-EF8E-4A4D-A1EC-4A16504713F7}" type="presOf" srcId="{4FAAFF92-65ED-4FC3-A09E-794F15DCD8D7}" destId="{C8D79D27-8D79-480D-A871-639662F205B8}" srcOrd="1" destOrd="0" presId="urn:microsoft.com/office/officeart/2016/7/layout/LinearBlockProcessNumbered"/>
    <dgm:cxn modelId="{33AABA59-E1EF-4D39-854C-EE75044B0D36}" type="presOf" srcId="{FAD7A8D7-1216-487E-A16E-6F9057219BF1}" destId="{D8B70354-335A-4894-8338-622521F3AC4D}" srcOrd="1" destOrd="0" presId="urn:microsoft.com/office/officeart/2016/7/layout/LinearBlockProcessNumbered"/>
    <dgm:cxn modelId="{F66DFF8B-F56F-4D72-9BD2-2002E453EA5C}" type="presOf" srcId="{2AA8F2F6-E60A-431F-927A-085FEE768101}" destId="{1DD3BAC5-241F-4012-8766-AB6740844A5C}" srcOrd="0" destOrd="0" presId="urn:microsoft.com/office/officeart/2016/7/layout/LinearBlockProcessNumbered"/>
    <dgm:cxn modelId="{1AB3C98E-C30D-4598-B00A-0C8C3D9739F9}" type="presOf" srcId="{09106326-03B7-44EC-BDEE-F2DC3521B8B9}" destId="{FC98F7E2-4CCA-4B28-A9CA-96DDD5EB4A1A}" srcOrd="0" destOrd="0" presId="urn:microsoft.com/office/officeart/2016/7/layout/LinearBlockProcessNumbered"/>
    <dgm:cxn modelId="{59113392-481D-4108-81CE-194B8B036375}" srcId="{EAD8BA05-A338-4AA3-996B-2A3EA0295D3A}" destId="{F7DF882A-AF31-4F11-9CFD-676D63603CF5}" srcOrd="1" destOrd="0" parTransId="{DD603376-45EB-48C6-84EF-5646BEEFCE2C}" sibTransId="{79FD396F-923B-48DF-9DAF-4ABB26CA564C}"/>
    <dgm:cxn modelId="{923E1F93-894A-4A23-9E4F-217073C991D3}" srcId="{EAD8BA05-A338-4AA3-996B-2A3EA0295D3A}" destId="{FAD7A8D7-1216-487E-A16E-6F9057219BF1}" srcOrd="3" destOrd="0" parTransId="{464A8A8F-1455-477C-A700-452A763598D1}" sibTransId="{09106326-03B7-44EC-BDEE-F2DC3521B8B9}"/>
    <dgm:cxn modelId="{F521C194-2018-499C-BDD8-8D72DAB7A9DB}" type="presOf" srcId="{F7DF882A-AF31-4F11-9CFD-676D63603CF5}" destId="{161ECF1D-FCFA-4C53-A17E-049C0A69E740}" srcOrd="0" destOrd="0" presId="urn:microsoft.com/office/officeart/2016/7/layout/LinearBlockProcessNumbered"/>
    <dgm:cxn modelId="{70D55F9A-3EE2-493B-B30E-5BAC64568674}" type="presOf" srcId="{2855B7DE-3C31-43EA-92F8-761CDB503930}" destId="{9493FC7B-14CF-4FB3-BDD4-333E4E0603FB}" srcOrd="0" destOrd="0" presId="urn:microsoft.com/office/officeart/2016/7/layout/LinearBlockProcessNumbered"/>
    <dgm:cxn modelId="{B77D2A9D-4072-4097-9C6B-067E6AFFAD65}" type="presOf" srcId="{73D5DCDE-931F-44D5-A8A6-8CB4942AB056}" destId="{22B18C76-F5ED-4949-9785-87FE3D5718E1}" srcOrd="0" destOrd="0" presId="urn:microsoft.com/office/officeart/2016/7/layout/LinearBlockProcessNumbered"/>
    <dgm:cxn modelId="{EC4BD9A0-D7CE-4AF9-8355-54D867D3360C}" type="presOf" srcId="{9C310E88-3F46-44C7-9DF8-4BC89E7B7956}" destId="{6D529BD3-D604-47C5-82F9-FAD895A7283D}" srcOrd="0" destOrd="0" presId="urn:microsoft.com/office/officeart/2016/7/layout/LinearBlockProcessNumbered"/>
    <dgm:cxn modelId="{00D4C0A5-D515-4DD3-A814-A51905A1FD82}" srcId="{EAD8BA05-A338-4AA3-996B-2A3EA0295D3A}" destId="{4FAAFF92-65ED-4FC3-A09E-794F15DCD8D7}" srcOrd="0" destOrd="0" parTransId="{F6738D3D-31BB-477E-BD49-1D644C13AA00}" sibTransId="{9C310E88-3F46-44C7-9DF8-4BC89E7B7956}"/>
    <dgm:cxn modelId="{6EDC54A9-586D-40D4-B3D8-C8BCCFD6B224}" type="presOf" srcId="{2AA8F2F6-E60A-431F-927A-085FEE768101}" destId="{378FD334-B78E-4B04-9E90-4E078679F2A4}" srcOrd="1" destOrd="0" presId="urn:microsoft.com/office/officeart/2016/7/layout/LinearBlockProcessNumbered"/>
    <dgm:cxn modelId="{1A870EB0-16F7-4965-9E8A-0F1AFDFA396F}" type="presOf" srcId="{79FD396F-923B-48DF-9DAF-4ABB26CA564C}" destId="{EB70AB79-B4EC-4672-8021-0E8E1C155E17}" srcOrd="0" destOrd="0" presId="urn:microsoft.com/office/officeart/2016/7/layout/LinearBlockProcessNumbered"/>
    <dgm:cxn modelId="{D7A0A4DD-5B6E-4423-A81C-1F856D9E64EC}" type="presOf" srcId="{4FAAFF92-65ED-4FC3-A09E-794F15DCD8D7}" destId="{CBEE1AED-F88F-49F6-B869-7D3DF5DCAB60}" srcOrd="0" destOrd="0" presId="urn:microsoft.com/office/officeart/2016/7/layout/LinearBlockProcessNumbered"/>
    <dgm:cxn modelId="{F6E513E1-73E3-4562-ABE9-D1F22232AF66}" type="presOf" srcId="{FAD7A8D7-1216-487E-A16E-6F9057219BF1}" destId="{E3C45D31-378E-4361-9676-C2A49B56C5A7}" srcOrd="0" destOrd="0" presId="urn:microsoft.com/office/officeart/2016/7/layout/LinearBlockProcessNumbered"/>
    <dgm:cxn modelId="{0D4998E8-2C85-442A-B74E-C26A347E1816}" type="presOf" srcId="{D6BA4AA2-C617-4E43-9D67-0CAA342B78DA}" destId="{FF61E523-1AB1-44FF-9671-7CCD18AEF54B}" srcOrd="0" destOrd="0" presId="urn:microsoft.com/office/officeart/2016/7/layout/LinearBlockProcessNumbered"/>
    <dgm:cxn modelId="{00C68DBD-669A-4E22-9CD4-E0DA742FE256}" type="presParOf" srcId="{91F437F5-C4A6-40C5-8381-D9F923C1BD38}" destId="{7F093453-E70E-4973-B798-CA0AB6525F81}" srcOrd="0" destOrd="0" presId="urn:microsoft.com/office/officeart/2016/7/layout/LinearBlockProcessNumbered"/>
    <dgm:cxn modelId="{49E1D785-A8C3-4562-9673-618C8502C70C}" type="presParOf" srcId="{7F093453-E70E-4973-B798-CA0AB6525F81}" destId="{CBEE1AED-F88F-49F6-B869-7D3DF5DCAB60}" srcOrd="0" destOrd="0" presId="urn:microsoft.com/office/officeart/2016/7/layout/LinearBlockProcessNumbered"/>
    <dgm:cxn modelId="{9939F210-BCD0-41AB-A534-4541DA8C46AC}" type="presParOf" srcId="{7F093453-E70E-4973-B798-CA0AB6525F81}" destId="{6D529BD3-D604-47C5-82F9-FAD895A7283D}" srcOrd="1" destOrd="0" presId="urn:microsoft.com/office/officeart/2016/7/layout/LinearBlockProcessNumbered"/>
    <dgm:cxn modelId="{5D1CFDAB-A74C-4322-99C2-42D01701EE70}" type="presParOf" srcId="{7F093453-E70E-4973-B798-CA0AB6525F81}" destId="{C8D79D27-8D79-480D-A871-639662F205B8}" srcOrd="2" destOrd="0" presId="urn:microsoft.com/office/officeart/2016/7/layout/LinearBlockProcessNumbered"/>
    <dgm:cxn modelId="{0D9D23C4-8B2C-45C1-9637-9CD68B660B01}" type="presParOf" srcId="{91F437F5-C4A6-40C5-8381-D9F923C1BD38}" destId="{0D7AC7E9-3909-4BA5-BC72-13958F300DBF}" srcOrd="1" destOrd="0" presId="urn:microsoft.com/office/officeart/2016/7/layout/LinearBlockProcessNumbered"/>
    <dgm:cxn modelId="{3C9DD941-A847-42E4-A001-890757D48FC9}" type="presParOf" srcId="{91F437F5-C4A6-40C5-8381-D9F923C1BD38}" destId="{D3522655-8DF3-4399-8734-A32179A4D8AB}" srcOrd="2" destOrd="0" presId="urn:microsoft.com/office/officeart/2016/7/layout/LinearBlockProcessNumbered"/>
    <dgm:cxn modelId="{B638D52D-6710-438A-AA72-77295B427589}" type="presParOf" srcId="{D3522655-8DF3-4399-8734-A32179A4D8AB}" destId="{161ECF1D-FCFA-4C53-A17E-049C0A69E740}" srcOrd="0" destOrd="0" presId="urn:microsoft.com/office/officeart/2016/7/layout/LinearBlockProcessNumbered"/>
    <dgm:cxn modelId="{9310E56A-55F3-4069-BF78-683BE57869F3}" type="presParOf" srcId="{D3522655-8DF3-4399-8734-A32179A4D8AB}" destId="{EB70AB79-B4EC-4672-8021-0E8E1C155E17}" srcOrd="1" destOrd="0" presId="urn:microsoft.com/office/officeart/2016/7/layout/LinearBlockProcessNumbered"/>
    <dgm:cxn modelId="{55DDBAE5-0ED3-4717-8D16-5C51C6C17ED1}" type="presParOf" srcId="{D3522655-8DF3-4399-8734-A32179A4D8AB}" destId="{28A9B620-E0D9-4F6F-92E0-FB25E97E487D}" srcOrd="2" destOrd="0" presId="urn:microsoft.com/office/officeart/2016/7/layout/LinearBlockProcessNumbered"/>
    <dgm:cxn modelId="{A9E20493-DA32-427B-AECD-8679F58A1AF6}" type="presParOf" srcId="{91F437F5-C4A6-40C5-8381-D9F923C1BD38}" destId="{4F578D32-F564-44B1-B453-B9B635E9D895}" srcOrd="3" destOrd="0" presId="urn:microsoft.com/office/officeart/2016/7/layout/LinearBlockProcessNumbered"/>
    <dgm:cxn modelId="{9E277D3C-8DA5-4399-B696-8BF899ED8507}" type="presParOf" srcId="{91F437F5-C4A6-40C5-8381-D9F923C1BD38}" destId="{A4FA4EDF-A11A-4B86-97B2-4D792371D55C}" srcOrd="4" destOrd="0" presId="urn:microsoft.com/office/officeart/2016/7/layout/LinearBlockProcessNumbered"/>
    <dgm:cxn modelId="{22F30F06-257F-4987-B403-9EDB151350D9}" type="presParOf" srcId="{A4FA4EDF-A11A-4B86-97B2-4D792371D55C}" destId="{FF61E523-1AB1-44FF-9671-7CCD18AEF54B}" srcOrd="0" destOrd="0" presId="urn:microsoft.com/office/officeart/2016/7/layout/LinearBlockProcessNumbered"/>
    <dgm:cxn modelId="{62E864A4-5969-4419-BC83-730E44A89488}" type="presParOf" srcId="{A4FA4EDF-A11A-4B86-97B2-4D792371D55C}" destId="{22B18C76-F5ED-4949-9785-87FE3D5718E1}" srcOrd="1" destOrd="0" presId="urn:microsoft.com/office/officeart/2016/7/layout/LinearBlockProcessNumbered"/>
    <dgm:cxn modelId="{5756953F-2C33-4EC1-91C1-F748B741C205}" type="presParOf" srcId="{A4FA4EDF-A11A-4B86-97B2-4D792371D55C}" destId="{F74C8A3D-BA86-4C27-B2E7-4330D3B7CD9F}" srcOrd="2" destOrd="0" presId="urn:microsoft.com/office/officeart/2016/7/layout/LinearBlockProcessNumbered"/>
    <dgm:cxn modelId="{10659215-CB6D-43D6-B284-70CDD5ED7CAA}" type="presParOf" srcId="{91F437F5-C4A6-40C5-8381-D9F923C1BD38}" destId="{50891DC4-17B4-48AB-9F7C-EC2E5396AD48}" srcOrd="5" destOrd="0" presId="urn:microsoft.com/office/officeart/2016/7/layout/LinearBlockProcessNumbered"/>
    <dgm:cxn modelId="{A4AACE91-40F3-40B4-B502-E7A0B91E0B3B}" type="presParOf" srcId="{91F437F5-C4A6-40C5-8381-D9F923C1BD38}" destId="{FE07BDEB-C448-411E-BA17-0E5BC8BFB8B0}" srcOrd="6" destOrd="0" presId="urn:microsoft.com/office/officeart/2016/7/layout/LinearBlockProcessNumbered"/>
    <dgm:cxn modelId="{E74FAAFD-65CE-409B-AB3C-9FA549A1F04F}" type="presParOf" srcId="{FE07BDEB-C448-411E-BA17-0E5BC8BFB8B0}" destId="{E3C45D31-378E-4361-9676-C2A49B56C5A7}" srcOrd="0" destOrd="0" presId="urn:microsoft.com/office/officeart/2016/7/layout/LinearBlockProcessNumbered"/>
    <dgm:cxn modelId="{A56C8BBD-3D26-4B2D-9901-B2CC2AEDDEAF}" type="presParOf" srcId="{FE07BDEB-C448-411E-BA17-0E5BC8BFB8B0}" destId="{FC98F7E2-4CCA-4B28-A9CA-96DDD5EB4A1A}" srcOrd="1" destOrd="0" presId="urn:microsoft.com/office/officeart/2016/7/layout/LinearBlockProcessNumbered"/>
    <dgm:cxn modelId="{A5E94900-ABFB-4CC3-AC44-488509B17753}" type="presParOf" srcId="{FE07BDEB-C448-411E-BA17-0E5BC8BFB8B0}" destId="{D8B70354-335A-4894-8338-622521F3AC4D}" srcOrd="2" destOrd="0" presId="urn:microsoft.com/office/officeart/2016/7/layout/LinearBlockProcessNumbered"/>
    <dgm:cxn modelId="{F6CA2183-0AD7-4BBA-9AAA-B42444FD6737}" type="presParOf" srcId="{91F437F5-C4A6-40C5-8381-D9F923C1BD38}" destId="{81125EFE-125C-42FE-89DD-B91BB08A0B61}" srcOrd="7" destOrd="0" presId="urn:microsoft.com/office/officeart/2016/7/layout/LinearBlockProcessNumbered"/>
    <dgm:cxn modelId="{BD69A489-17EB-45A6-9CBE-76762104272F}" type="presParOf" srcId="{91F437F5-C4A6-40C5-8381-D9F923C1BD38}" destId="{3EB34B18-2D2D-468A-9BBF-A31827BCF700}" srcOrd="8" destOrd="0" presId="urn:microsoft.com/office/officeart/2016/7/layout/LinearBlockProcessNumbered"/>
    <dgm:cxn modelId="{48392323-E1FD-4591-8B86-A9F0F4A4DC1D}" type="presParOf" srcId="{3EB34B18-2D2D-468A-9BBF-A31827BCF700}" destId="{1DD3BAC5-241F-4012-8766-AB6740844A5C}" srcOrd="0" destOrd="0" presId="urn:microsoft.com/office/officeart/2016/7/layout/LinearBlockProcessNumbered"/>
    <dgm:cxn modelId="{6601666D-8223-4527-B217-351032DACFEB}" type="presParOf" srcId="{3EB34B18-2D2D-468A-9BBF-A31827BCF700}" destId="{9493FC7B-14CF-4FB3-BDD4-333E4E0603FB}" srcOrd="1" destOrd="0" presId="urn:microsoft.com/office/officeart/2016/7/layout/LinearBlockProcessNumbered"/>
    <dgm:cxn modelId="{074A03CD-85EC-497A-B082-F281B189474B}" type="presParOf" srcId="{3EB34B18-2D2D-468A-9BBF-A31827BCF700}" destId="{378FD334-B78E-4B04-9E90-4E078679F2A4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E5113-E9E5-49D7-BB13-68E0C86F5B15}">
      <dsp:nvSpPr>
        <dsp:cNvPr id="0" name=""/>
        <dsp:cNvSpPr/>
      </dsp:nvSpPr>
      <dsp:spPr>
        <a:xfrm>
          <a:off x="0" y="879017"/>
          <a:ext cx="6188689" cy="16228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A4C87-375F-44FF-B61E-22CE45590132}">
      <dsp:nvSpPr>
        <dsp:cNvPr id="0" name=""/>
        <dsp:cNvSpPr/>
      </dsp:nvSpPr>
      <dsp:spPr>
        <a:xfrm>
          <a:off x="490897" y="1244147"/>
          <a:ext cx="892540" cy="89254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017735-4FA6-4D50-AE5B-169CE6F97B7E}">
      <dsp:nvSpPr>
        <dsp:cNvPr id="0" name=""/>
        <dsp:cNvSpPr/>
      </dsp:nvSpPr>
      <dsp:spPr>
        <a:xfrm>
          <a:off x="1874334" y="879017"/>
          <a:ext cx="4314354" cy="16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46" tIns="171746" rIns="171746" bIns="17174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Over het algemeen eten kromsnavels zaden, noten, fruit en groente, in veVoor kromsnavels is het daarom van belang om te zorgen dat je goed doseert qua voeding. </a:t>
          </a:r>
          <a:endParaRPr lang="en-US" sz="1800" kern="1200"/>
        </a:p>
      </dsp:txBody>
      <dsp:txXfrm>
        <a:off x="1874334" y="879017"/>
        <a:ext cx="4314354" cy="1622800"/>
      </dsp:txXfrm>
    </dsp:sp>
    <dsp:sp modelId="{C0BAA6DA-C70D-47B0-9A67-065340A2B0A6}">
      <dsp:nvSpPr>
        <dsp:cNvPr id="0" name=""/>
        <dsp:cNvSpPr/>
      </dsp:nvSpPr>
      <dsp:spPr>
        <a:xfrm>
          <a:off x="0" y="2907518"/>
          <a:ext cx="6188689" cy="16228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ACF4EA-CC08-421A-8A6B-D473421DEC80}">
      <dsp:nvSpPr>
        <dsp:cNvPr id="0" name=""/>
        <dsp:cNvSpPr/>
      </dsp:nvSpPr>
      <dsp:spPr>
        <a:xfrm>
          <a:off x="490897" y="3272648"/>
          <a:ext cx="892540" cy="89254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D011E-4AD7-4675-B754-749CB6911B15}">
      <dsp:nvSpPr>
        <dsp:cNvPr id="0" name=""/>
        <dsp:cNvSpPr/>
      </dsp:nvSpPr>
      <dsp:spPr>
        <a:xfrm>
          <a:off x="1874334" y="2907518"/>
          <a:ext cx="4314354" cy="1622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746" tIns="171746" rIns="171746" bIns="17174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Zorg ervoor dat je daarom niet teveel zaden voert, kromsnavels zullen dan selectief de lekkere zaden er tussenuit snoepen.rschillende verhoudingen afhankelijk van de soort vogel.</a:t>
          </a:r>
          <a:endParaRPr lang="en-US" sz="1800" kern="1200"/>
        </a:p>
      </dsp:txBody>
      <dsp:txXfrm>
        <a:off x="1874334" y="2907518"/>
        <a:ext cx="4314354" cy="1622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EC25C-E267-4889-8B8B-2C983B086A08}">
      <dsp:nvSpPr>
        <dsp:cNvPr id="0" name=""/>
        <dsp:cNvSpPr/>
      </dsp:nvSpPr>
      <dsp:spPr>
        <a:xfrm>
          <a:off x="0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9E7B890-71B9-44EC-8722-BE06E0E9913D}">
      <dsp:nvSpPr>
        <dsp:cNvPr id="0" name=""/>
        <dsp:cNvSpPr/>
      </dsp:nvSpPr>
      <dsp:spPr>
        <a:xfrm>
          <a:off x="335260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Vogels moeten voldoende daglicht krijgen. Dit is vooral voor vogels uit warme gebieden, zoals papegaaiachtigen essentieel.</a:t>
          </a:r>
          <a:endParaRPr lang="en-US" sz="1700" kern="1200"/>
        </a:p>
      </dsp:txBody>
      <dsp:txXfrm>
        <a:off x="391378" y="697223"/>
        <a:ext cx="2905105" cy="1803775"/>
      </dsp:txXfrm>
    </dsp:sp>
    <dsp:sp modelId="{6EE7608E-67DF-46CD-AC3F-A5F7A3BAEB0B}">
      <dsp:nvSpPr>
        <dsp:cNvPr id="0" name=""/>
        <dsp:cNvSpPr/>
      </dsp:nvSpPr>
      <dsp:spPr>
        <a:xfrm>
          <a:off x="3687861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09A0C6B-E0F1-4096-B161-80829D0A37B8}">
      <dsp:nvSpPr>
        <dsp:cNvPr id="0" name=""/>
        <dsp:cNvSpPr/>
      </dsp:nvSpPr>
      <dsp:spPr>
        <a:xfrm>
          <a:off x="4023121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Net zoals bij de haasachtigen en knaagdieren moet je er bij vogels op letten dat hun verblijf niet op de tocht staat, maar dat er wel voldoende ventilatie is.</a:t>
          </a:r>
          <a:endParaRPr lang="en-US" sz="1700" kern="1200"/>
        </a:p>
      </dsp:txBody>
      <dsp:txXfrm>
        <a:off x="4079239" y="697223"/>
        <a:ext cx="2905105" cy="1803775"/>
      </dsp:txXfrm>
    </dsp:sp>
    <dsp:sp modelId="{EB2DD78B-6E48-4A43-9886-BC39944D12F0}">
      <dsp:nvSpPr>
        <dsp:cNvPr id="0" name=""/>
        <dsp:cNvSpPr/>
      </dsp:nvSpPr>
      <dsp:spPr>
        <a:xfrm>
          <a:off x="7375723" y="322608"/>
          <a:ext cx="3017341" cy="191601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BE1852E-1743-4D5A-98F2-05826B31328C}">
      <dsp:nvSpPr>
        <dsp:cNvPr id="0" name=""/>
        <dsp:cNvSpPr/>
      </dsp:nvSpPr>
      <dsp:spPr>
        <a:xfrm>
          <a:off x="7710983" y="641105"/>
          <a:ext cx="3017341" cy="19160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700" kern="1200"/>
            <a:t>Zet voor binnenvogels dus regelmatig een raam open.</a:t>
          </a:r>
          <a:endParaRPr lang="en-US" sz="1700" kern="1200"/>
        </a:p>
      </dsp:txBody>
      <dsp:txXfrm>
        <a:off x="7767101" y="697223"/>
        <a:ext cx="2905105" cy="18037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E1AED-F88F-49F6-B869-7D3DF5DCAB60}">
      <dsp:nvSpPr>
        <dsp:cNvPr id="0" name=""/>
        <dsp:cNvSpPr/>
      </dsp:nvSpPr>
      <dsp:spPr>
        <a:xfrm>
          <a:off x="6443" y="231354"/>
          <a:ext cx="2014180" cy="241701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0" rIns="19895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0"/>
            <a:t>Bodembedekking</a:t>
          </a:r>
          <a:endParaRPr lang="en-US" sz="1300" kern="1200"/>
        </a:p>
      </dsp:txBody>
      <dsp:txXfrm>
        <a:off x="6443" y="1198160"/>
        <a:ext cx="2014180" cy="1450209"/>
      </dsp:txXfrm>
    </dsp:sp>
    <dsp:sp modelId="{6D529BD3-D604-47C5-82F9-FAD895A7283D}">
      <dsp:nvSpPr>
        <dsp:cNvPr id="0" name=""/>
        <dsp:cNvSpPr/>
      </dsp:nvSpPr>
      <dsp:spPr>
        <a:xfrm>
          <a:off x="6443" y="231354"/>
          <a:ext cx="2014180" cy="966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165100" rIns="198956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01</a:t>
          </a:r>
        </a:p>
      </dsp:txBody>
      <dsp:txXfrm>
        <a:off x="6443" y="231354"/>
        <a:ext cx="2014180" cy="966806"/>
      </dsp:txXfrm>
    </dsp:sp>
    <dsp:sp modelId="{161ECF1D-FCFA-4C53-A17E-049C0A69E740}">
      <dsp:nvSpPr>
        <dsp:cNvPr id="0" name=""/>
        <dsp:cNvSpPr/>
      </dsp:nvSpPr>
      <dsp:spPr>
        <a:xfrm>
          <a:off x="2181757" y="231354"/>
          <a:ext cx="2014180" cy="241701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0" rIns="19895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0"/>
            <a:t>2 mensen gaan alle soorten bodembedekkingen ophalen in het dierlokaal</a:t>
          </a:r>
          <a:endParaRPr lang="en-US" sz="1300" kern="1200"/>
        </a:p>
      </dsp:txBody>
      <dsp:txXfrm>
        <a:off x="2181757" y="1198160"/>
        <a:ext cx="2014180" cy="1450209"/>
      </dsp:txXfrm>
    </dsp:sp>
    <dsp:sp modelId="{EB70AB79-B4EC-4672-8021-0E8E1C155E17}">
      <dsp:nvSpPr>
        <dsp:cNvPr id="0" name=""/>
        <dsp:cNvSpPr/>
      </dsp:nvSpPr>
      <dsp:spPr>
        <a:xfrm>
          <a:off x="2181757" y="231354"/>
          <a:ext cx="2014180" cy="966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165100" rIns="198956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02</a:t>
          </a:r>
        </a:p>
      </dsp:txBody>
      <dsp:txXfrm>
        <a:off x="2181757" y="231354"/>
        <a:ext cx="2014180" cy="966806"/>
      </dsp:txXfrm>
    </dsp:sp>
    <dsp:sp modelId="{FF61E523-1AB1-44FF-9671-7CCD18AEF54B}">
      <dsp:nvSpPr>
        <dsp:cNvPr id="0" name=""/>
        <dsp:cNvSpPr/>
      </dsp:nvSpPr>
      <dsp:spPr>
        <a:xfrm>
          <a:off x="4357072" y="231354"/>
          <a:ext cx="2014180" cy="241701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0" rIns="19895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0"/>
            <a:t>Vorige week hebben jullie allemaal een vogelsoort gekozen voor de eindopdracht</a:t>
          </a:r>
          <a:endParaRPr lang="en-US" sz="1300" kern="1200"/>
        </a:p>
      </dsp:txBody>
      <dsp:txXfrm>
        <a:off x="4357072" y="1198160"/>
        <a:ext cx="2014180" cy="1450209"/>
      </dsp:txXfrm>
    </dsp:sp>
    <dsp:sp modelId="{22B18C76-F5ED-4949-9785-87FE3D5718E1}">
      <dsp:nvSpPr>
        <dsp:cNvPr id="0" name=""/>
        <dsp:cNvSpPr/>
      </dsp:nvSpPr>
      <dsp:spPr>
        <a:xfrm>
          <a:off x="4357072" y="231354"/>
          <a:ext cx="2014180" cy="966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165100" rIns="198956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03</a:t>
          </a:r>
        </a:p>
      </dsp:txBody>
      <dsp:txXfrm>
        <a:off x="4357072" y="231354"/>
        <a:ext cx="2014180" cy="966806"/>
      </dsp:txXfrm>
    </dsp:sp>
    <dsp:sp modelId="{E3C45D31-378E-4361-9676-C2A49B56C5A7}">
      <dsp:nvSpPr>
        <dsp:cNvPr id="0" name=""/>
        <dsp:cNvSpPr/>
      </dsp:nvSpPr>
      <dsp:spPr>
        <a:xfrm>
          <a:off x="6532386" y="231354"/>
          <a:ext cx="2014180" cy="241701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0" rIns="19895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0"/>
            <a:t>Ga is kijken welke soort bodembedekking goed is voor jullie gekozen vogelsoort</a:t>
          </a:r>
          <a:endParaRPr lang="en-US" sz="1300" kern="1200"/>
        </a:p>
      </dsp:txBody>
      <dsp:txXfrm>
        <a:off x="6532386" y="1198160"/>
        <a:ext cx="2014180" cy="1450209"/>
      </dsp:txXfrm>
    </dsp:sp>
    <dsp:sp modelId="{FC98F7E2-4CCA-4B28-A9CA-96DDD5EB4A1A}">
      <dsp:nvSpPr>
        <dsp:cNvPr id="0" name=""/>
        <dsp:cNvSpPr/>
      </dsp:nvSpPr>
      <dsp:spPr>
        <a:xfrm>
          <a:off x="6532386" y="231354"/>
          <a:ext cx="2014180" cy="966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165100" rIns="198956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04</a:t>
          </a:r>
        </a:p>
      </dsp:txBody>
      <dsp:txXfrm>
        <a:off x="6532386" y="231354"/>
        <a:ext cx="2014180" cy="966806"/>
      </dsp:txXfrm>
    </dsp:sp>
    <dsp:sp modelId="{1DD3BAC5-241F-4012-8766-AB6740844A5C}">
      <dsp:nvSpPr>
        <dsp:cNvPr id="0" name=""/>
        <dsp:cNvSpPr/>
      </dsp:nvSpPr>
      <dsp:spPr>
        <a:xfrm>
          <a:off x="8707701" y="231354"/>
          <a:ext cx="2014180" cy="2417016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0" rIns="198956" bIns="330200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baseline="0"/>
            <a:t>Schrijf dit op en bewaar dit voor jullie presentatie. </a:t>
          </a:r>
          <a:endParaRPr lang="en-US" sz="1300" kern="1200"/>
        </a:p>
      </dsp:txBody>
      <dsp:txXfrm>
        <a:off x="8707701" y="1198160"/>
        <a:ext cx="2014180" cy="1450209"/>
      </dsp:txXfrm>
    </dsp:sp>
    <dsp:sp modelId="{9493FC7B-14CF-4FB3-BDD4-333E4E0603FB}">
      <dsp:nvSpPr>
        <dsp:cNvPr id="0" name=""/>
        <dsp:cNvSpPr/>
      </dsp:nvSpPr>
      <dsp:spPr>
        <a:xfrm>
          <a:off x="8707701" y="231354"/>
          <a:ext cx="2014180" cy="96680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8956" tIns="165100" rIns="198956" bIns="16510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05</a:t>
          </a:r>
        </a:p>
      </dsp:txBody>
      <dsp:txXfrm>
        <a:off x="8707701" y="231354"/>
        <a:ext cx="2014180" cy="9668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August 17,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4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74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August 17,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3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05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5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65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98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4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August 17,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84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August 17,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7637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4F3A7E8-6DA9-4C2B-ACC8-475F34DAE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21CDF0-4D24-4190-9285-9016C19C1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51CA8C-D6EA-CF62-BEC9-023E5D098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0000" y="1449388"/>
            <a:ext cx="5015638" cy="2075012"/>
          </a:xfrm>
        </p:spPr>
        <p:txBody>
          <a:bodyPr>
            <a:normAutofit/>
          </a:bodyPr>
          <a:lstStyle/>
          <a:p>
            <a:r>
              <a:rPr lang="nl-NL" dirty="0"/>
              <a:t>Huisvesting en </a:t>
            </a:r>
            <a:r>
              <a:rPr lang="nl-NL" dirty="0" err="1"/>
              <a:t>hygiene</a:t>
            </a:r>
            <a:r>
              <a:rPr lang="nl-NL" dirty="0"/>
              <a:t>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D78AE8A-2EDF-14A1-4694-9401BD6675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80000" y="3830398"/>
            <a:ext cx="5015638" cy="1219439"/>
          </a:xfrm>
        </p:spPr>
        <p:txBody>
          <a:bodyPr>
            <a:normAutofit/>
          </a:bodyPr>
          <a:lstStyle/>
          <a:p>
            <a:r>
              <a:rPr lang="nl-NL" dirty="0"/>
              <a:t>Blok 1 les 2: vogels </a:t>
            </a:r>
          </a:p>
        </p:txBody>
      </p:sp>
      <p:pic>
        <p:nvPicPr>
          <p:cNvPr id="4" name="Picture 3" descr="Afbeelding met vogel, papegaai, snavel, parkiet&#10;&#10;Automatisch gegenereerde beschrijving">
            <a:extLst>
              <a:ext uri="{FF2B5EF4-FFF2-40B4-BE49-F238E27FC236}">
                <a16:creationId xmlns:a16="http://schemas.microsoft.com/office/drawing/2014/main" id="{DD79AB75-30DA-AECB-1D5A-C4CBFDD23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" r="6957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3C9AA14C-80A4-427C-A911-28CD20C56E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09203" y="317452"/>
            <a:ext cx="2117174" cy="588806"/>
            <a:chOff x="4549904" y="5078157"/>
            <a:chExt cx="3023338" cy="840818"/>
          </a:xfrm>
        </p:grpSpPr>
        <p:sp>
          <p:nvSpPr>
            <p:cNvPr id="14" name="Freeform 80">
              <a:extLst>
                <a:ext uri="{FF2B5EF4-FFF2-40B4-BE49-F238E27FC236}">
                  <a16:creationId xmlns:a16="http://schemas.microsoft.com/office/drawing/2014/main" id="{EF32CDAF-4619-4949-9516-1E042181EB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5690691" y="5352589"/>
              <a:ext cx="749228" cy="383544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270C485D-6BA8-4BF7-B72C-2B14A43A6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274527">
              <a:off x="6910134" y="5062687"/>
              <a:ext cx="647637" cy="678578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7">
              <a:extLst>
                <a:ext uri="{FF2B5EF4-FFF2-40B4-BE49-F238E27FC236}">
                  <a16:creationId xmlns:a16="http://schemas.microsoft.com/office/drawing/2014/main" id="{79239B91-4327-43B3-AED5-CB9EC1653B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4430858">
              <a:off x="4571743" y="5071596"/>
              <a:ext cx="626472" cy="670149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2FD01A0-E6FF-41CD-AEBD-279232B90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7990093" y="5372723"/>
            <a:ext cx="2088038" cy="719230"/>
            <a:chOff x="4532666" y="505937"/>
            <a:chExt cx="2981730" cy="1027064"/>
          </a:xfrm>
        </p:grpSpPr>
        <p:sp>
          <p:nvSpPr>
            <p:cNvPr id="19" name="Freeform 78">
              <a:extLst>
                <a:ext uri="{FF2B5EF4-FFF2-40B4-BE49-F238E27FC236}">
                  <a16:creationId xmlns:a16="http://schemas.microsoft.com/office/drawing/2014/main" id="{811C6308-5554-4129-8881-A95AF512C5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4532666" y="754398"/>
              <a:ext cx="694205" cy="713383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79">
              <a:extLst>
                <a:ext uri="{FF2B5EF4-FFF2-40B4-BE49-F238E27FC236}">
                  <a16:creationId xmlns:a16="http://schemas.microsoft.com/office/drawing/2014/main" id="{C28F3A03-B53B-433E-8DF7-6B13336D0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5791465" y="505937"/>
              <a:ext cx="587404" cy="943792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5">
              <a:extLst>
                <a:ext uri="{FF2B5EF4-FFF2-40B4-BE49-F238E27FC236}">
                  <a16:creationId xmlns:a16="http://schemas.microsoft.com/office/drawing/2014/main" id="{E990BBBC-E616-4D0E-9917-A6CA72AAE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600114">
              <a:off x="7087193" y="757585"/>
              <a:ext cx="427203" cy="775416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1129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20F92C-AC57-97F2-05D7-7742958AD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Vandaag </a:t>
            </a:r>
          </a:p>
        </p:txBody>
      </p:sp>
      <p:pic>
        <p:nvPicPr>
          <p:cNvPr id="5" name="Picture 4" descr="Een rekenkundige formule">
            <a:extLst>
              <a:ext uri="{FF2B5EF4-FFF2-40B4-BE49-F238E27FC236}">
                <a16:creationId xmlns:a16="http://schemas.microsoft.com/office/drawing/2014/main" id="{7D187A26-783E-4FFE-9B22-527EAFE5EE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47" r="24290" b="-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5622CF-0F33-E304-9E70-5DFA22B7D4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nl-NL" dirty="0"/>
              <a:t>Terugblik vorige les</a:t>
            </a:r>
          </a:p>
          <a:p>
            <a:r>
              <a:rPr lang="nl-NL" dirty="0"/>
              <a:t>Lesdoelen</a:t>
            </a:r>
          </a:p>
          <a:p>
            <a:r>
              <a:rPr lang="nl-NL" dirty="0"/>
              <a:t>Theorie</a:t>
            </a:r>
          </a:p>
          <a:p>
            <a:r>
              <a:rPr lang="nl-NL" dirty="0"/>
              <a:t>Opdracht </a:t>
            </a:r>
          </a:p>
        </p:txBody>
      </p:sp>
    </p:spTree>
    <p:extLst>
      <p:ext uri="{BB962C8B-B14F-4D97-AF65-F5344CB8AC3E}">
        <p14:creationId xmlns:p14="http://schemas.microsoft.com/office/powerpoint/2010/main" val="187845908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6AE383-06A1-42D3-B1AF-CE22194F5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70B90B-BED1-4715-9BFE-9622C47A2B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9BF316-7D95-CF01-0B5E-C89F49FC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8663"/>
            <a:ext cx="5015638" cy="2795738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sz="5600" spc="-100"/>
              <a:t>Terugblik vorige les	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21F821-A744-6D7D-1370-812A9AEF7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3830398"/>
            <a:ext cx="5015638" cy="2298939"/>
          </a:xfrm>
        </p:spPr>
        <p:txBody>
          <a:bodyPr vert="horz" lIns="0" tIns="0" rIns="0" bIns="0" rtlCol="0">
            <a:normAutofit/>
          </a:bodyPr>
          <a:lstStyle/>
          <a:p>
            <a:pPr marL="0" indent="0" algn="ctr">
              <a:buNone/>
            </a:pPr>
            <a:r>
              <a:rPr lang="en-US" sz="2800"/>
              <a:t>Waar hebben wij het over gehad?</a:t>
            </a:r>
          </a:p>
        </p:txBody>
      </p:sp>
      <p:pic>
        <p:nvPicPr>
          <p:cNvPr id="5" name="Picture 4" descr="Handen die elkaars polsen vasthouden en met elkaar verweven zijn in de vorm van een cirkel">
            <a:extLst>
              <a:ext uri="{FF2B5EF4-FFF2-40B4-BE49-F238E27FC236}">
                <a16:creationId xmlns:a16="http://schemas.microsoft.com/office/drawing/2014/main" id="{71F48C4B-9A12-ED6B-7D31-C685633E6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086" r="19451" b="-1"/>
          <a:stretch/>
        </p:blipFill>
        <p:spPr>
          <a:xfrm>
            <a:off x="6288276" y="10"/>
            <a:ext cx="5903725" cy="6857990"/>
          </a:xfrm>
          <a:custGeom>
            <a:avLst/>
            <a:gdLst/>
            <a:ahLst/>
            <a:cxnLst/>
            <a:rect l="l" t="t" r="r" b="b"/>
            <a:pathLst>
              <a:path w="5903725" h="6858000">
                <a:moveTo>
                  <a:pt x="17547" y="0"/>
                </a:moveTo>
                <a:lnTo>
                  <a:pt x="5903725" y="0"/>
                </a:lnTo>
                <a:lnTo>
                  <a:pt x="5903725" y="6858000"/>
                </a:lnTo>
                <a:lnTo>
                  <a:pt x="57217" y="6858000"/>
                </a:lnTo>
                <a:lnTo>
                  <a:pt x="57185" y="6699667"/>
                </a:lnTo>
                <a:cubicBezTo>
                  <a:pt x="57923" y="6526851"/>
                  <a:pt x="61039" y="6384211"/>
                  <a:pt x="67005" y="6279216"/>
                </a:cubicBezTo>
                <a:cubicBezTo>
                  <a:pt x="108514" y="5194623"/>
                  <a:pt x="-44577" y="788432"/>
                  <a:pt x="13203" y="4200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512201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AA35CCF-A330-1DD7-67A9-6D0799B0B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Leerdoelen </a:t>
            </a:r>
          </a:p>
        </p:txBody>
      </p:sp>
      <p:pic>
        <p:nvPicPr>
          <p:cNvPr id="5" name="Picture 4" descr="Jungledwergijsvogel">
            <a:extLst>
              <a:ext uri="{FF2B5EF4-FFF2-40B4-BE49-F238E27FC236}">
                <a16:creationId xmlns:a16="http://schemas.microsoft.com/office/drawing/2014/main" id="{0600E248-AF74-04A5-7F3F-09A378D41B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56" r="38181" b="-1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62354C-7662-FD1B-2E4D-D231BDB31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 fontScale="92500" lnSpcReduction="20000"/>
          </a:bodyPr>
          <a:lstStyle/>
          <a:p>
            <a:r>
              <a:rPr lang="nl-NL" dirty="0"/>
              <a:t> - Noemt verschillende huisvestingseisen voor kromsnavels </a:t>
            </a:r>
          </a:p>
          <a:p>
            <a:endParaRPr lang="nl-NL" dirty="0"/>
          </a:p>
          <a:p>
            <a:r>
              <a:rPr lang="nl-NL" dirty="0"/>
              <a:t>Weet in welk soort klimaat de vogel moet leven en waar je op let. </a:t>
            </a:r>
          </a:p>
          <a:p>
            <a:endParaRPr lang="nl-NL" dirty="0"/>
          </a:p>
          <a:p>
            <a:r>
              <a:rPr lang="nl-NL" dirty="0"/>
              <a:t>- Noemt verschillende soorten bodembedekkingen voor vogels met bijhorende voor-en nadelen 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3895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BF60E21-1E60-AC2A-6AB2-6DB5A2644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Kromsnavels </a:t>
            </a:r>
          </a:p>
        </p:txBody>
      </p:sp>
      <p:pic>
        <p:nvPicPr>
          <p:cNvPr id="5" name="Picture 4" descr="Holenuil die grappig in de camera kijkt">
            <a:extLst>
              <a:ext uri="{FF2B5EF4-FFF2-40B4-BE49-F238E27FC236}">
                <a16:creationId xmlns:a16="http://schemas.microsoft.com/office/drawing/2014/main" id="{8E49D386-6FBC-B747-AD0D-B8E644ABAC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4" r="39016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4CE611-FA3E-CB55-B1BB-ABEFDA1956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nl-NL" sz="1600"/>
              <a:t>Een kromsnavel is een vogel waarbij de snavelpunt naar beneden wijst, oftewel hij heeft letterlijk een kromme snavel. Deze kromme snavel is voor een kromsnavel een heel handig stuk gereedschap.</a:t>
            </a:r>
          </a:p>
          <a:p>
            <a:pPr>
              <a:lnSpc>
                <a:spcPct val="110000"/>
              </a:lnSpc>
            </a:pPr>
            <a:r>
              <a:rPr lang="nl-NL" sz="1600"/>
              <a:t>Er zijn veel verschillende soorten kromsnavels, denk hierbij aan bijvoorbeeld parkieten maar ook verschillende papegaaiensoorten.</a:t>
            </a:r>
          </a:p>
          <a:p>
            <a:pPr>
              <a:lnSpc>
                <a:spcPct val="110000"/>
              </a:lnSpc>
            </a:pPr>
            <a:r>
              <a:rPr lang="nl-NL" sz="1600"/>
              <a:t>Kromsnavels zijn over het algemeen intelligente dieren die heel goed weten wat ze wel en niet willen</a:t>
            </a:r>
          </a:p>
          <a:p>
            <a:pPr>
              <a:lnSpc>
                <a:spcPct val="110000"/>
              </a:lnSpc>
            </a:pPr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22791532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308119F7-B84E-4EBF-919F-A9B0F6D92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DAA17479-17CB-402A-8689-750C6F385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A863E1-09E6-5053-9F92-227547BA2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5510138"/>
          </a:xfrm>
        </p:spPr>
        <p:txBody>
          <a:bodyPr>
            <a:normAutofit/>
          </a:bodyPr>
          <a:lstStyle/>
          <a:p>
            <a:r>
              <a:rPr lang="nl-NL" dirty="0"/>
              <a:t>Kromsnavels </a:t>
            </a: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F534AA72-89BF-4BB0-B339-DEB9FC7F1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2978" y="0"/>
            <a:ext cx="7809022" cy="6858000"/>
          </a:xfrm>
          <a:custGeom>
            <a:avLst/>
            <a:gdLst>
              <a:gd name="connsiteX0" fmla="*/ 27229 w 7809022"/>
              <a:gd name="connsiteY0" fmla="*/ 0 h 6858000"/>
              <a:gd name="connsiteX1" fmla="*/ 7809022 w 7809022"/>
              <a:gd name="connsiteY1" fmla="*/ 0 h 6858000"/>
              <a:gd name="connsiteX2" fmla="*/ 7809022 w 7809022"/>
              <a:gd name="connsiteY2" fmla="*/ 6858000 h 6858000"/>
              <a:gd name="connsiteX3" fmla="*/ 41303 w 7809022"/>
              <a:gd name="connsiteY3" fmla="*/ 6858000 h 6858000"/>
              <a:gd name="connsiteX4" fmla="*/ 41303 w 7809022"/>
              <a:gd name="connsiteY4" fmla="*/ 6822879 h 6858000"/>
              <a:gd name="connsiteX5" fmla="*/ 41303 w 7809022"/>
              <a:gd name="connsiteY5" fmla="*/ 6667752 h 6858000"/>
              <a:gd name="connsiteX6" fmla="*/ 0 w 7809022"/>
              <a:gd name="connsiteY6" fmla="*/ 3813425 h 6858000"/>
              <a:gd name="connsiteX7" fmla="*/ 41303 w 7809022"/>
              <a:gd name="connsiteY7" fmla="*/ 2572413 h 6858000"/>
              <a:gd name="connsiteX8" fmla="*/ 41303 w 7809022"/>
              <a:gd name="connsiteY8" fmla="*/ 1496869 h 6858000"/>
              <a:gd name="connsiteX9" fmla="*/ 41303 w 7809022"/>
              <a:gd name="connsiteY9" fmla="*/ 1083199 h 6858000"/>
              <a:gd name="connsiteX10" fmla="*/ 0 w 7809022"/>
              <a:gd name="connsiteY10" fmla="*/ 545427 h 6858000"/>
              <a:gd name="connsiteX11" fmla="*/ 22153 w 7809022"/>
              <a:gd name="connsiteY11" fmla="*/ 10166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809022" h="6858000">
                <a:moveTo>
                  <a:pt x="27229" y="0"/>
                </a:moveTo>
                <a:lnTo>
                  <a:pt x="7809022" y="0"/>
                </a:lnTo>
                <a:lnTo>
                  <a:pt x="7809022" y="6858000"/>
                </a:lnTo>
                <a:lnTo>
                  <a:pt x="41303" y="6858000"/>
                </a:lnTo>
                <a:lnTo>
                  <a:pt x="41303" y="6822879"/>
                </a:lnTo>
                <a:cubicBezTo>
                  <a:pt x="41303" y="6760828"/>
                  <a:pt x="41303" y="6709119"/>
                  <a:pt x="41303" y="6667752"/>
                </a:cubicBezTo>
                <a:cubicBezTo>
                  <a:pt x="41303" y="6667752"/>
                  <a:pt x="41303" y="6667752"/>
                  <a:pt x="0" y="3813425"/>
                </a:cubicBezTo>
                <a:cubicBezTo>
                  <a:pt x="0" y="3813425"/>
                  <a:pt x="0" y="3813425"/>
                  <a:pt x="41303" y="2572413"/>
                </a:cubicBezTo>
                <a:cubicBezTo>
                  <a:pt x="41303" y="2572413"/>
                  <a:pt x="41303" y="2572413"/>
                  <a:pt x="41303" y="1496869"/>
                </a:cubicBezTo>
                <a:cubicBezTo>
                  <a:pt x="41303" y="1455502"/>
                  <a:pt x="41303" y="1290034"/>
                  <a:pt x="41303" y="1083199"/>
                </a:cubicBezTo>
                <a:cubicBezTo>
                  <a:pt x="41303" y="876364"/>
                  <a:pt x="0" y="710895"/>
                  <a:pt x="0" y="545427"/>
                </a:cubicBezTo>
                <a:cubicBezTo>
                  <a:pt x="0" y="545427"/>
                  <a:pt x="0" y="545427"/>
                  <a:pt x="22153" y="101661"/>
                </a:cubicBezTo>
                <a:close/>
              </a:path>
            </a:pathLst>
          </a:cu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8FAC68D1-5805-2BFA-4A88-972B15FD16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871170"/>
              </p:ext>
            </p:extLst>
          </p:nvPr>
        </p:nvGraphicFramePr>
        <p:xfrm>
          <a:off x="5260361" y="728664"/>
          <a:ext cx="6188689" cy="5409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1616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ED9E2D9-EE69-4775-8CE5-9EAC35AD2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D75B673-1FA7-415E-8B2E-7A0550C8B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B62494B-4DF2-B464-BA0A-7CA509EB1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0000" y="619200"/>
            <a:ext cx="4991961" cy="1477328"/>
          </a:xfrm>
        </p:spPr>
        <p:txBody>
          <a:bodyPr wrap="square" anchor="ctr">
            <a:normAutofit/>
          </a:bodyPr>
          <a:lstStyle/>
          <a:p>
            <a:r>
              <a:rPr lang="nl-NL" dirty="0"/>
              <a:t>Soorten kromsnavels </a:t>
            </a:r>
          </a:p>
        </p:txBody>
      </p:sp>
      <p:pic>
        <p:nvPicPr>
          <p:cNvPr id="5" name="Picture 4" descr="Kleurrijke vliegende vogels">
            <a:extLst>
              <a:ext uri="{FF2B5EF4-FFF2-40B4-BE49-F238E27FC236}">
                <a16:creationId xmlns:a16="http://schemas.microsoft.com/office/drawing/2014/main" id="{DA28C6A2-FAAB-C816-A481-413E1494C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32" r="26322"/>
          <a:stretch/>
        </p:blipFill>
        <p:spPr>
          <a:xfrm>
            <a:off x="20" y="10"/>
            <a:ext cx="5903704" cy="6857990"/>
          </a:xfrm>
          <a:custGeom>
            <a:avLst/>
            <a:gdLst/>
            <a:ahLst/>
            <a:cxnLst/>
            <a:rect l="l" t="t" r="r" b="b"/>
            <a:pathLst>
              <a:path w="5903724" h="6858000">
                <a:moveTo>
                  <a:pt x="0" y="0"/>
                </a:moveTo>
                <a:lnTo>
                  <a:pt x="5886178" y="0"/>
                </a:lnTo>
                <a:lnTo>
                  <a:pt x="5890522" y="42009"/>
                </a:lnTo>
                <a:cubicBezTo>
                  <a:pt x="5948302" y="788432"/>
                  <a:pt x="5795211" y="5194623"/>
                  <a:pt x="5836720" y="6279216"/>
                </a:cubicBezTo>
                <a:cubicBezTo>
                  <a:pt x="5842686" y="6384211"/>
                  <a:pt x="5845802" y="6526851"/>
                  <a:pt x="5846540" y="6699667"/>
                </a:cubicBezTo>
                <a:lnTo>
                  <a:pt x="5846508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A3B96D-DFC4-1219-0587-603D2832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000" y="2541600"/>
            <a:ext cx="4991962" cy="3216273"/>
          </a:xfrm>
        </p:spPr>
        <p:txBody>
          <a:bodyPr>
            <a:normAutofit/>
          </a:bodyPr>
          <a:lstStyle/>
          <a:p>
            <a:r>
              <a:rPr lang="nl-NL" dirty="0"/>
              <a:t>4 soorten</a:t>
            </a:r>
          </a:p>
          <a:p>
            <a:endParaRPr lang="nl-NL" dirty="0"/>
          </a:p>
          <a:p>
            <a:r>
              <a:rPr lang="nl-NL" dirty="0"/>
              <a:t>Dwergpapegaai</a:t>
            </a:r>
          </a:p>
          <a:p>
            <a:r>
              <a:rPr lang="nl-NL" dirty="0" err="1"/>
              <a:t>Kaketoets</a:t>
            </a:r>
            <a:endParaRPr lang="nl-NL" dirty="0"/>
          </a:p>
          <a:p>
            <a:r>
              <a:rPr lang="nl-NL" dirty="0"/>
              <a:t>Papegaaien</a:t>
            </a:r>
          </a:p>
          <a:p>
            <a:r>
              <a:rPr lang="nl-NL" dirty="0"/>
              <a:t>Parkieten 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240563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133437-BFEB-412D-978C-59379BF57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5261893-3800-F279-256A-5C0B3EE4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6" y="619200"/>
            <a:ext cx="8831988" cy="681586"/>
          </a:xfrm>
        </p:spPr>
        <p:txBody>
          <a:bodyPr wrap="square">
            <a:normAutofit/>
          </a:bodyPr>
          <a:lstStyle/>
          <a:p>
            <a:pPr algn="ctr"/>
            <a:r>
              <a:rPr lang="nl-NL" dirty="0"/>
              <a:t>Klimaat </a:t>
            </a:r>
            <a:endParaRPr lang="nl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8907C4-FC8B-4436-8D59-610E3736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F2DAC1FA-67FB-485E-99AD-1D35808F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80135264-D47B-4DA1-B607-272AC7552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7E6A5C45-96C1-4BE7-BEF8-CD041B51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9D18AC-8DBF-44B9-B251-652985A6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08" y="268792"/>
            <a:ext cx="632305" cy="1606552"/>
            <a:chOff x="10224385" y="954724"/>
            <a:chExt cx="1324087" cy="3364228"/>
          </a:xfrm>
        </p:grpSpPr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4B04572D-211A-45E4-9FCC-BDF97884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03D89CFC-3412-4CF0-BCB9-14BA1B201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27B2BC09-FADA-48B1-ABBF-D28310E5A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277D65C-DA10-481D-B5A1-7DB78CF6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589984"/>
            <a:ext cx="12180637" cy="4268018"/>
          </a:xfrm>
          <a:custGeom>
            <a:avLst/>
            <a:gdLst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2474433 w 12180637"/>
              <a:gd name="connsiteY9" fmla="*/ 136660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5089365 w 12180637"/>
              <a:gd name="connsiteY11" fmla="*/ 38184 h 4483555"/>
              <a:gd name="connsiteX12" fmla="*/ 9245089 w 12180637"/>
              <a:gd name="connsiteY12" fmla="*/ 0 h 4483555"/>
              <a:gd name="connsiteX0" fmla="*/ 9245089 w 12180637"/>
              <a:gd name="connsiteY0" fmla="*/ 8084 h 4491639"/>
              <a:gd name="connsiteX1" fmla="*/ 10751325 w 12180637"/>
              <a:gd name="connsiteY1" fmla="*/ 86706 h 4491639"/>
              <a:gd name="connsiteX2" fmla="*/ 11353161 w 12180637"/>
              <a:gd name="connsiteY2" fmla="*/ 74558 h 4491639"/>
              <a:gd name="connsiteX3" fmla="*/ 12085768 w 12180637"/>
              <a:gd name="connsiteY3" fmla="*/ 59771 h 4491639"/>
              <a:gd name="connsiteX4" fmla="*/ 12180637 w 12180637"/>
              <a:gd name="connsiteY4" fmla="*/ 57856 h 4491639"/>
              <a:gd name="connsiteX5" fmla="*/ 12180637 w 12180637"/>
              <a:gd name="connsiteY5" fmla="*/ 4491639 h 4491639"/>
              <a:gd name="connsiteX6" fmla="*/ 0 w 12180637"/>
              <a:gd name="connsiteY6" fmla="*/ 4491639 h 4491639"/>
              <a:gd name="connsiteX7" fmla="*/ 0 w 12180637"/>
              <a:gd name="connsiteY7" fmla="*/ 118025 h 4491639"/>
              <a:gd name="connsiteX8" fmla="*/ 60108 w 12180637"/>
              <a:gd name="connsiteY8" fmla="*/ 120439 h 4491639"/>
              <a:gd name="connsiteX9" fmla="*/ 1944662 w 12180637"/>
              <a:gd name="connsiteY9" fmla="*/ 106907 h 4491639"/>
              <a:gd name="connsiteX10" fmla="*/ 3226727 w 12180637"/>
              <a:gd name="connsiteY10" fmla="*/ 129559 h 4491639"/>
              <a:gd name="connsiteX11" fmla="*/ 5089365 w 12180637"/>
              <a:gd name="connsiteY11" fmla="*/ 46268 h 4491639"/>
              <a:gd name="connsiteX12" fmla="*/ 9245089 w 12180637"/>
              <a:gd name="connsiteY12" fmla="*/ 8084 h 4491639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1353161 w 12180637"/>
              <a:gd name="connsiteY2" fmla="*/ 35855 h 4452936"/>
              <a:gd name="connsiteX3" fmla="*/ 12085768 w 12180637"/>
              <a:gd name="connsiteY3" fmla="*/ 21068 h 4452936"/>
              <a:gd name="connsiteX4" fmla="*/ 12180637 w 12180637"/>
              <a:gd name="connsiteY4" fmla="*/ 19153 h 4452936"/>
              <a:gd name="connsiteX5" fmla="*/ 12180637 w 12180637"/>
              <a:gd name="connsiteY5" fmla="*/ 4452936 h 4452936"/>
              <a:gd name="connsiteX6" fmla="*/ 0 w 12180637"/>
              <a:gd name="connsiteY6" fmla="*/ 4452936 h 4452936"/>
              <a:gd name="connsiteX7" fmla="*/ 0 w 12180637"/>
              <a:gd name="connsiteY7" fmla="*/ 79322 h 4452936"/>
              <a:gd name="connsiteX8" fmla="*/ 60108 w 12180637"/>
              <a:gd name="connsiteY8" fmla="*/ 81736 h 4452936"/>
              <a:gd name="connsiteX9" fmla="*/ 1944662 w 12180637"/>
              <a:gd name="connsiteY9" fmla="*/ 68204 h 4452936"/>
              <a:gd name="connsiteX10" fmla="*/ 3226727 w 12180637"/>
              <a:gd name="connsiteY10" fmla="*/ 90856 h 4452936"/>
              <a:gd name="connsiteX11" fmla="*/ 5089365 w 12180637"/>
              <a:gd name="connsiteY11" fmla="*/ 7565 h 4452936"/>
              <a:gd name="connsiteX12" fmla="*/ 9027375 w 12180637"/>
              <a:gd name="connsiteY12" fmla="*/ 37489 h 4452936"/>
              <a:gd name="connsiteX0" fmla="*/ 9027375 w 12180637"/>
              <a:gd name="connsiteY0" fmla="*/ 67310 h 4482757"/>
              <a:gd name="connsiteX1" fmla="*/ 10751325 w 12180637"/>
              <a:gd name="connsiteY1" fmla="*/ 77824 h 4482757"/>
              <a:gd name="connsiteX2" fmla="*/ 11353161 w 12180637"/>
              <a:gd name="connsiteY2" fmla="*/ 65676 h 4482757"/>
              <a:gd name="connsiteX3" fmla="*/ 11360054 w 12180637"/>
              <a:gd name="connsiteY3" fmla="*/ 1004384 h 4482757"/>
              <a:gd name="connsiteX4" fmla="*/ 12180637 w 12180637"/>
              <a:gd name="connsiteY4" fmla="*/ 48974 h 4482757"/>
              <a:gd name="connsiteX5" fmla="*/ 12180637 w 12180637"/>
              <a:gd name="connsiteY5" fmla="*/ 4482757 h 4482757"/>
              <a:gd name="connsiteX6" fmla="*/ 0 w 12180637"/>
              <a:gd name="connsiteY6" fmla="*/ 4482757 h 4482757"/>
              <a:gd name="connsiteX7" fmla="*/ 0 w 12180637"/>
              <a:gd name="connsiteY7" fmla="*/ 109143 h 4482757"/>
              <a:gd name="connsiteX8" fmla="*/ 60108 w 12180637"/>
              <a:gd name="connsiteY8" fmla="*/ 111557 h 4482757"/>
              <a:gd name="connsiteX9" fmla="*/ 1944662 w 12180637"/>
              <a:gd name="connsiteY9" fmla="*/ 98025 h 4482757"/>
              <a:gd name="connsiteX10" fmla="*/ 3226727 w 12180637"/>
              <a:gd name="connsiteY10" fmla="*/ 120677 h 4482757"/>
              <a:gd name="connsiteX11" fmla="*/ 5089365 w 12180637"/>
              <a:gd name="connsiteY11" fmla="*/ 37386 h 4482757"/>
              <a:gd name="connsiteX12" fmla="*/ 9027375 w 12180637"/>
              <a:gd name="connsiteY12" fmla="*/ 67310 h 4482757"/>
              <a:gd name="connsiteX0" fmla="*/ 9027375 w 12180637"/>
              <a:gd name="connsiteY0" fmla="*/ 342299 h 4757746"/>
              <a:gd name="connsiteX1" fmla="*/ 10751325 w 12180637"/>
              <a:gd name="connsiteY1" fmla="*/ 352813 h 4757746"/>
              <a:gd name="connsiteX2" fmla="*/ 11353161 w 12180637"/>
              <a:gd name="connsiteY2" fmla="*/ 340665 h 4757746"/>
              <a:gd name="connsiteX3" fmla="*/ 12180637 w 12180637"/>
              <a:gd name="connsiteY3" fmla="*/ 323963 h 4757746"/>
              <a:gd name="connsiteX4" fmla="*/ 12180637 w 12180637"/>
              <a:gd name="connsiteY4" fmla="*/ 4757746 h 4757746"/>
              <a:gd name="connsiteX5" fmla="*/ 0 w 12180637"/>
              <a:gd name="connsiteY5" fmla="*/ 4757746 h 4757746"/>
              <a:gd name="connsiteX6" fmla="*/ 0 w 12180637"/>
              <a:gd name="connsiteY6" fmla="*/ 384132 h 4757746"/>
              <a:gd name="connsiteX7" fmla="*/ 60108 w 12180637"/>
              <a:gd name="connsiteY7" fmla="*/ 386546 h 4757746"/>
              <a:gd name="connsiteX8" fmla="*/ 1944662 w 12180637"/>
              <a:gd name="connsiteY8" fmla="*/ 373014 h 4757746"/>
              <a:gd name="connsiteX9" fmla="*/ 3226727 w 12180637"/>
              <a:gd name="connsiteY9" fmla="*/ 395666 h 4757746"/>
              <a:gd name="connsiteX10" fmla="*/ 5089365 w 12180637"/>
              <a:gd name="connsiteY10" fmla="*/ 312375 h 4757746"/>
              <a:gd name="connsiteX11" fmla="*/ 9027375 w 12180637"/>
              <a:gd name="connsiteY11" fmla="*/ 342299 h 4757746"/>
              <a:gd name="connsiteX0" fmla="*/ 9027375 w 12180637"/>
              <a:gd name="connsiteY0" fmla="*/ 337966 h 4753413"/>
              <a:gd name="connsiteX1" fmla="*/ 10751325 w 12180637"/>
              <a:gd name="connsiteY1" fmla="*/ 348480 h 4753413"/>
              <a:gd name="connsiteX2" fmla="*/ 12180637 w 12180637"/>
              <a:gd name="connsiteY2" fmla="*/ 319630 h 4753413"/>
              <a:gd name="connsiteX3" fmla="*/ 12180637 w 12180637"/>
              <a:gd name="connsiteY3" fmla="*/ 4753413 h 4753413"/>
              <a:gd name="connsiteX4" fmla="*/ 0 w 12180637"/>
              <a:gd name="connsiteY4" fmla="*/ 4753413 h 4753413"/>
              <a:gd name="connsiteX5" fmla="*/ 0 w 12180637"/>
              <a:gd name="connsiteY5" fmla="*/ 379799 h 4753413"/>
              <a:gd name="connsiteX6" fmla="*/ 60108 w 12180637"/>
              <a:gd name="connsiteY6" fmla="*/ 382213 h 4753413"/>
              <a:gd name="connsiteX7" fmla="*/ 1944662 w 12180637"/>
              <a:gd name="connsiteY7" fmla="*/ 368681 h 4753413"/>
              <a:gd name="connsiteX8" fmla="*/ 3226727 w 12180637"/>
              <a:gd name="connsiteY8" fmla="*/ 391333 h 4753413"/>
              <a:gd name="connsiteX9" fmla="*/ 5089365 w 12180637"/>
              <a:gd name="connsiteY9" fmla="*/ 308042 h 4753413"/>
              <a:gd name="connsiteX10" fmla="*/ 9027375 w 12180637"/>
              <a:gd name="connsiteY10" fmla="*/ 337966 h 4753413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2180637 w 12180637"/>
              <a:gd name="connsiteY2" fmla="*/ 19153 h 4452936"/>
              <a:gd name="connsiteX3" fmla="*/ 12180637 w 12180637"/>
              <a:gd name="connsiteY3" fmla="*/ 4452936 h 4452936"/>
              <a:gd name="connsiteX4" fmla="*/ 0 w 12180637"/>
              <a:gd name="connsiteY4" fmla="*/ 4452936 h 4452936"/>
              <a:gd name="connsiteX5" fmla="*/ 0 w 12180637"/>
              <a:gd name="connsiteY5" fmla="*/ 79322 h 4452936"/>
              <a:gd name="connsiteX6" fmla="*/ 60108 w 12180637"/>
              <a:gd name="connsiteY6" fmla="*/ 81736 h 4452936"/>
              <a:gd name="connsiteX7" fmla="*/ 1944662 w 12180637"/>
              <a:gd name="connsiteY7" fmla="*/ 68204 h 4452936"/>
              <a:gd name="connsiteX8" fmla="*/ 3226727 w 12180637"/>
              <a:gd name="connsiteY8" fmla="*/ 90856 h 4452936"/>
              <a:gd name="connsiteX9" fmla="*/ 5089365 w 12180637"/>
              <a:gd name="connsiteY9" fmla="*/ 7565 h 4452936"/>
              <a:gd name="connsiteX10" fmla="*/ 9027375 w 12180637"/>
              <a:gd name="connsiteY10" fmla="*/ 37489 h 4452936"/>
              <a:gd name="connsiteX0" fmla="*/ 9027375 w 12180637"/>
              <a:gd name="connsiteY0" fmla="*/ 35052 h 4450499"/>
              <a:gd name="connsiteX1" fmla="*/ 10540868 w 12180637"/>
              <a:gd name="connsiteY1" fmla="*/ 30432 h 4450499"/>
              <a:gd name="connsiteX2" fmla="*/ 12180637 w 12180637"/>
              <a:gd name="connsiteY2" fmla="*/ 16716 h 4450499"/>
              <a:gd name="connsiteX3" fmla="*/ 12180637 w 12180637"/>
              <a:gd name="connsiteY3" fmla="*/ 4450499 h 4450499"/>
              <a:gd name="connsiteX4" fmla="*/ 0 w 12180637"/>
              <a:gd name="connsiteY4" fmla="*/ 4450499 h 4450499"/>
              <a:gd name="connsiteX5" fmla="*/ 0 w 12180637"/>
              <a:gd name="connsiteY5" fmla="*/ 76885 h 4450499"/>
              <a:gd name="connsiteX6" fmla="*/ 60108 w 12180637"/>
              <a:gd name="connsiteY6" fmla="*/ 79299 h 4450499"/>
              <a:gd name="connsiteX7" fmla="*/ 1944662 w 12180637"/>
              <a:gd name="connsiteY7" fmla="*/ 65767 h 4450499"/>
              <a:gd name="connsiteX8" fmla="*/ 3226727 w 12180637"/>
              <a:gd name="connsiteY8" fmla="*/ 88419 h 4450499"/>
              <a:gd name="connsiteX9" fmla="*/ 5089365 w 12180637"/>
              <a:gd name="connsiteY9" fmla="*/ 5128 h 4450499"/>
              <a:gd name="connsiteX10" fmla="*/ 9027375 w 12180637"/>
              <a:gd name="connsiteY10" fmla="*/ 35052 h 44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0637" h="4450499">
                <a:moveTo>
                  <a:pt x="9027375" y="35052"/>
                </a:moveTo>
                <a:lnTo>
                  <a:pt x="10540868" y="30432"/>
                </a:lnTo>
                <a:cubicBezTo>
                  <a:pt x="11066412" y="27376"/>
                  <a:pt x="11405389" y="-13668"/>
                  <a:pt x="12180637" y="16716"/>
                </a:cubicBezTo>
                <a:lnTo>
                  <a:pt x="12180637" y="4450499"/>
                </a:lnTo>
                <a:lnTo>
                  <a:pt x="0" y="4450499"/>
                </a:lnTo>
                <a:lnTo>
                  <a:pt x="0" y="76885"/>
                </a:lnTo>
                <a:lnTo>
                  <a:pt x="60108" y="79299"/>
                </a:lnTo>
                <a:lnTo>
                  <a:pt x="1944662" y="65767"/>
                </a:lnTo>
                <a:cubicBezTo>
                  <a:pt x="2472432" y="67287"/>
                  <a:pt x="2975962" y="93481"/>
                  <a:pt x="3226727" y="88419"/>
                </a:cubicBezTo>
                <a:lnTo>
                  <a:pt x="5089365" y="5128"/>
                </a:lnTo>
                <a:cubicBezTo>
                  <a:pt x="6092425" y="-15118"/>
                  <a:pt x="8118791" y="30835"/>
                  <a:pt x="9027375" y="3505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6F2E924-8621-0650-D9AA-F52EB29CA9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346671"/>
              </p:ext>
            </p:extLst>
          </p:nvPr>
        </p:nvGraphicFramePr>
        <p:xfrm>
          <a:off x="720725" y="3249612"/>
          <a:ext cx="10728325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170371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FB0E95-9CAE-4968-A118-2B9F7C8BB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133437-BFEB-412D-978C-59379BF57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C04A992-791A-101A-0C17-5D1B08FCC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006" y="619200"/>
            <a:ext cx="8831988" cy="681586"/>
          </a:xfrm>
        </p:spPr>
        <p:txBody>
          <a:bodyPr wrap="square">
            <a:normAutofit/>
          </a:bodyPr>
          <a:lstStyle/>
          <a:p>
            <a:pPr algn="ctr"/>
            <a:r>
              <a:rPr lang="nl-NL" dirty="0"/>
              <a:t>Opdracht </a:t>
            </a:r>
            <a:endParaRPr lang="nl-NL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98907C4-FC8B-4436-8D59-610E37361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89400" y="406270"/>
            <a:ext cx="684878" cy="1449344"/>
            <a:chOff x="643527" y="1187494"/>
            <a:chExt cx="1434178" cy="3035022"/>
          </a:xfrm>
        </p:grpSpPr>
        <p:sp>
          <p:nvSpPr>
            <p:cNvPr id="14" name="Freeform 78">
              <a:extLst>
                <a:ext uri="{FF2B5EF4-FFF2-40B4-BE49-F238E27FC236}">
                  <a16:creationId xmlns:a16="http://schemas.microsoft.com/office/drawing/2014/main" id="{F2DAC1FA-67FB-485E-99AD-1D35808FA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083914" y="3331230"/>
              <a:ext cx="879143" cy="903430"/>
            </a:xfrm>
            <a:custGeom>
              <a:avLst/>
              <a:gdLst>
                <a:gd name="T0" fmla="*/ 32 w 58"/>
                <a:gd name="T1" fmla="*/ 56 h 60"/>
                <a:gd name="T2" fmla="*/ 24 w 58"/>
                <a:gd name="T3" fmla="*/ 48 h 60"/>
                <a:gd name="T4" fmla="*/ 14 w 58"/>
                <a:gd name="T5" fmla="*/ 36 h 60"/>
                <a:gd name="T6" fmla="*/ 7 w 58"/>
                <a:gd name="T7" fmla="*/ 29 h 60"/>
                <a:gd name="T8" fmla="*/ 1 w 58"/>
                <a:gd name="T9" fmla="*/ 17 h 60"/>
                <a:gd name="T10" fmla="*/ 7 w 58"/>
                <a:gd name="T11" fmla="*/ 4 h 60"/>
                <a:gd name="T12" fmla="*/ 17 w 58"/>
                <a:gd name="T13" fmla="*/ 1 h 60"/>
                <a:gd name="T14" fmla="*/ 29 w 58"/>
                <a:gd name="T15" fmla="*/ 6 h 60"/>
                <a:gd name="T16" fmla="*/ 31 w 58"/>
                <a:gd name="T17" fmla="*/ 8 h 60"/>
                <a:gd name="T18" fmla="*/ 38 w 58"/>
                <a:gd name="T19" fmla="*/ 15 h 60"/>
                <a:gd name="T20" fmla="*/ 44 w 58"/>
                <a:gd name="T21" fmla="*/ 22 h 60"/>
                <a:gd name="T22" fmla="*/ 54 w 58"/>
                <a:gd name="T23" fmla="*/ 33 h 60"/>
                <a:gd name="T24" fmla="*/ 58 w 58"/>
                <a:gd name="T25" fmla="*/ 44 h 60"/>
                <a:gd name="T26" fmla="*/ 53 w 58"/>
                <a:gd name="T27" fmla="*/ 54 h 60"/>
                <a:gd name="T28" fmla="*/ 42 w 58"/>
                <a:gd name="T29" fmla="*/ 60 h 60"/>
                <a:gd name="T30" fmla="*/ 32 w 58"/>
                <a:gd name="T31" fmla="*/ 56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8" h="60">
                  <a:moveTo>
                    <a:pt x="32" y="56"/>
                  </a:moveTo>
                  <a:cubicBezTo>
                    <a:pt x="30" y="54"/>
                    <a:pt x="31" y="55"/>
                    <a:pt x="24" y="48"/>
                  </a:cubicBezTo>
                  <a:cubicBezTo>
                    <a:pt x="17" y="40"/>
                    <a:pt x="14" y="36"/>
                    <a:pt x="14" y="36"/>
                  </a:cubicBezTo>
                  <a:cubicBezTo>
                    <a:pt x="8" y="30"/>
                    <a:pt x="14" y="37"/>
                    <a:pt x="7" y="29"/>
                  </a:cubicBezTo>
                  <a:cubicBezTo>
                    <a:pt x="3" y="24"/>
                    <a:pt x="1" y="20"/>
                    <a:pt x="1" y="17"/>
                  </a:cubicBezTo>
                  <a:cubicBezTo>
                    <a:pt x="0" y="13"/>
                    <a:pt x="3" y="9"/>
                    <a:pt x="7" y="4"/>
                  </a:cubicBezTo>
                  <a:cubicBezTo>
                    <a:pt x="10" y="2"/>
                    <a:pt x="13" y="0"/>
                    <a:pt x="17" y="1"/>
                  </a:cubicBezTo>
                  <a:cubicBezTo>
                    <a:pt x="21" y="1"/>
                    <a:pt x="25" y="3"/>
                    <a:pt x="29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3" y="11"/>
                    <a:pt x="37" y="15"/>
                    <a:pt x="38" y="15"/>
                  </a:cubicBezTo>
                  <a:cubicBezTo>
                    <a:pt x="42" y="20"/>
                    <a:pt x="40" y="18"/>
                    <a:pt x="44" y="22"/>
                  </a:cubicBezTo>
                  <a:cubicBezTo>
                    <a:pt x="51" y="29"/>
                    <a:pt x="50" y="29"/>
                    <a:pt x="54" y="33"/>
                  </a:cubicBezTo>
                  <a:cubicBezTo>
                    <a:pt x="57" y="37"/>
                    <a:pt x="58" y="40"/>
                    <a:pt x="58" y="44"/>
                  </a:cubicBezTo>
                  <a:cubicBezTo>
                    <a:pt x="58" y="47"/>
                    <a:pt x="56" y="50"/>
                    <a:pt x="53" y="54"/>
                  </a:cubicBezTo>
                  <a:cubicBezTo>
                    <a:pt x="49" y="58"/>
                    <a:pt x="45" y="60"/>
                    <a:pt x="42" y="60"/>
                  </a:cubicBezTo>
                  <a:cubicBezTo>
                    <a:pt x="39" y="60"/>
                    <a:pt x="36" y="59"/>
                    <a:pt x="32" y="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5" name="Freeform 79">
              <a:extLst>
                <a:ext uri="{FF2B5EF4-FFF2-40B4-BE49-F238E27FC236}">
                  <a16:creationId xmlns:a16="http://schemas.microsoft.com/office/drawing/2014/main" id="{80135264-D47B-4DA1-B607-272AC7552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869193" y="1989904"/>
              <a:ext cx="743890" cy="1195221"/>
            </a:xfrm>
            <a:custGeom>
              <a:avLst/>
              <a:gdLst>
                <a:gd name="T0" fmla="*/ 15 w 49"/>
                <a:gd name="T1" fmla="*/ 65 h 79"/>
                <a:gd name="T2" fmla="*/ 12 w 49"/>
                <a:gd name="T3" fmla="*/ 54 h 79"/>
                <a:gd name="T4" fmla="*/ 8 w 49"/>
                <a:gd name="T5" fmla="*/ 33 h 79"/>
                <a:gd name="T6" fmla="*/ 38 w 49"/>
                <a:gd name="T7" fmla="*/ 24 h 79"/>
                <a:gd name="T8" fmla="*/ 45 w 49"/>
                <a:gd name="T9" fmla="*/ 70 h 79"/>
                <a:gd name="T10" fmla="*/ 15 w 49"/>
                <a:gd name="T11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79">
                  <a:moveTo>
                    <a:pt x="15" y="65"/>
                  </a:moveTo>
                  <a:cubicBezTo>
                    <a:pt x="14" y="59"/>
                    <a:pt x="13" y="58"/>
                    <a:pt x="12" y="54"/>
                  </a:cubicBezTo>
                  <a:cubicBezTo>
                    <a:pt x="11" y="45"/>
                    <a:pt x="10" y="40"/>
                    <a:pt x="8" y="33"/>
                  </a:cubicBezTo>
                  <a:cubicBezTo>
                    <a:pt x="0" y="9"/>
                    <a:pt x="34" y="0"/>
                    <a:pt x="38" y="24"/>
                  </a:cubicBezTo>
                  <a:cubicBezTo>
                    <a:pt x="43" y="43"/>
                    <a:pt x="49" y="60"/>
                    <a:pt x="45" y="70"/>
                  </a:cubicBezTo>
                  <a:cubicBezTo>
                    <a:pt x="38" y="77"/>
                    <a:pt x="19" y="79"/>
                    <a:pt x="15" y="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16" name="Freeform 85">
              <a:extLst>
                <a:ext uri="{FF2B5EF4-FFF2-40B4-BE49-F238E27FC236}">
                  <a16:creationId xmlns:a16="http://schemas.microsoft.com/office/drawing/2014/main" id="{7E6A5C45-96C1-4BE7-BEF8-CD041B512D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6800114">
              <a:off x="1316205" y="967005"/>
              <a:ext cx="541011" cy="981989"/>
            </a:xfrm>
            <a:custGeom>
              <a:avLst/>
              <a:gdLst>
                <a:gd name="T0" fmla="*/ 36 w 36"/>
                <a:gd name="T1" fmla="*/ 15 h 65"/>
                <a:gd name="T2" fmla="*/ 34 w 36"/>
                <a:gd name="T3" fmla="*/ 5 h 65"/>
                <a:gd name="T4" fmla="*/ 28 w 36"/>
                <a:gd name="T5" fmla="*/ 1 h 65"/>
                <a:gd name="T6" fmla="*/ 23 w 36"/>
                <a:gd name="T7" fmla="*/ 0 h 65"/>
                <a:gd name="T8" fmla="*/ 13 w 36"/>
                <a:gd name="T9" fmla="*/ 1 h 65"/>
                <a:gd name="T10" fmla="*/ 7 w 36"/>
                <a:gd name="T11" fmla="*/ 9 h 65"/>
                <a:gd name="T12" fmla="*/ 4 w 36"/>
                <a:gd name="T13" fmla="*/ 19 h 65"/>
                <a:gd name="T14" fmla="*/ 0 w 36"/>
                <a:gd name="T15" fmla="*/ 44 h 65"/>
                <a:gd name="T16" fmla="*/ 1 w 36"/>
                <a:gd name="T17" fmla="*/ 58 h 65"/>
                <a:gd name="T18" fmla="*/ 8 w 36"/>
                <a:gd name="T19" fmla="*/ 64 h 65"/>
                <a:gd name="T20" fmla="*/ 16 w 36"/>
                <a:gd name="T21" fmla="*/ 65 h 65"/>
                <a:gd name="T22" fmla="*/ 25 w 36"/>
                <a:gd name="T23" fmla="*/ 63 h 65"/>
                <a:gd name="T24" fmla="*/ 31 w 36"/>
                <a:gd name="T25" fmla="*/ 55 h 65"/>
                <a:gd name="T26" fmla="*/ 34 w 36"/>
                <a:gd name="T27" fmla="*/ 40 h 65"/>
                <a:gd name="T28" fmla="*/ 36 w 36"/>
                <a:gd name="T29" fmla="*/ 1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65">
                  <a:moveTo>
                    <a:pt x="36" y="15"/>
                  </a:moveTo>
                  <a:cubicBezTo>
                    <a:pt x="36" y="10"/>
                    <a:pt x="35" y="7"/>
                    <a:pt x="34" y="5"/>
                  </a:cubicBezTo>
                  <a:cubicBezTo>
                    <a:pt x="33" y="3"/>
                    <a:pt x="31" y="2"/>
                    <a:pt x="28" y="1"/>
                  </a:cubicBezTo>
                  <a:cubicBezTo>
                    <a:pt x="27" y="1"/>
                    <a:pt x="25" y="1"/>
                    <a:pt x="23" y="0"/>
                  </a:cubicBezTo>
                  <a:cubicBezTo>
                    <a:pt x="19" y="0"/>
                    <a:pt x="16" y="0"/>
                    <a:pt x="13" y="1"/>
                  </a:cubicBezTo>
                  <a:cubicBezTo>
                    <a:pt x="11" y="2"/>
                    <a:pt x="9" y="4"/>
                    <a:pt x="7" y="9"/>
                  </a:cubicBezTo>
                  <a:cubicBezTo>
                    <a:pt x="6" y="13"/>
                    <a:pt x="5" y="17"/>
                    <a:pt x="4" y="19"/>
                  </a:cubicBezTo>
                  <a:cubicBezTo>
                    <a:pt x="2" y="29"/>
                    <a:pt x="0" y="44"/>
                    <a:pt x="0" y="44"/>
                  </a:cubicBezTo>
                  <a:cubicBezTo>
                    <a:pt x="0" y="50"/>
                    <a:pt x="0" y="55"/>
                    <a:pt x="1" y="58"/>
                  </a:cubicBezTo>
                  <a:cubicBezTo>
                    <a:pt x="2" y="61"/>
                    <a:pt x="5" y="63"/>
                    <a:pt x="8" y="64"/>
                  </a:cubicBezTo>
                  <a:cubicBezTo>
                    <a:pt x="11" y="65"/>
                    <a:pt x="13" y="65"/>
                    <a:pt x="16" y="65"/>
                  </a:cubicBezTo>
                  <a:cubicBezTo>
                    <a:pt x="19" y="65"/>
                    <a:pt x="22" y="64"/>
                    <a:pt x="25" y="63"/>
                  </a:cubicBezTo>
                  <a:cubicBezTo>
                    <a:pt x="28" y="61"/>
                    <a:pt x="30" y="59"/>
                    <a:pt x="31" y="55"/>
                  </a:cubicBezTo>
                  <a:cubicBezTo>
                    <a:pt x="32" y="50"/>
                    <a:pt x="31" y="54"/>
                    <a:pt x="34" y="40"/>
                  </a:cubicBezTo>
                  <a:lnTo>
                    <a:pt x="36" y="1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F9D18AC-8DBF-44B9-B251-652985A6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25208" y="268792"/>
            <a:ext cx="632305" cy="1606552"/>
            <a:chOff x="10224385" y="954724"/>
            <a:chExt cx="1324087" cy="3364228"/>
          </a:xfrm>
        </p:grpSpPr>
        <p:sp>
          <p:nvSpPr>
            <p:cNvPr id="19" name="Freeform 80">
              <a:extLst>
                <a:ext uri="{FF2B5EF4-FFF2-40B4-BE49-F238E27FC236}">
                  <a16:creationId xmlns:a16="http://schemas.microsoft.com/office/drawing/2014/main" id="{4B04572D-211A-45E4-9FCC-BDF978842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562739" y="2385730"/>
              <a:ext cx="985733" cy="504616"/>
            </a:xfrm>
            <a:custGeom>
              <a:avLst/>
              <a:gdLst>
                <a:gd name="T0" fmla="*/ 53 w 66"/>
                <a:gd name="T1" fmla="*/ 33 h 34"/>
                <a:gd name="T2" fmla="*/ 39 w 66"/>
                <a:gd name="T3" fmla="*/ 33 h 34"/>
                <a:gd name="T4" fmla="*/ 21 w 66"/>
                <a:gd name="T5" fmla="*/ 33 h 34"/>
                <a:gd name="T6" fmla="*/ 12 w 66"/>
                <a:gd name="T7" fmla="*/ 32 h 34"/>
                <a:gd name="T8" fmla="*/ 3 w 66"/>
                <a:gd name="T9" fmla="*/ 28 h 34"/>
                <a:gd name="T10" fmla="*/ 0 w 66"/>
                <a:gd name="T11" fmla="*/ 21 h 34"/>
                <a:gd name="T12" fmla="*/ 0 w 66"/>
                <a:gd name="T13" fmla="*/ 16 h 34"/>
                <a:gd name="T14" fmla="*/ 3 w 66"/>
                <a:gd name="T15" fmla="*/ 7 h 34"/>
                <a:gd name="T16" fmla="*/ 11 w 66"/>
                <a:gd name="T17" fmla="*/ 3 h 34"/>
                <a:gd name="T18" fmla="*/ 23 w 66"/>
                <a:gd name="T19" fmla="*/ 2 h 34"/>
                <a:gd name="T20" fmla="*/ 43 w 66"/>
                <a:gd name="T21" fmla="*/ 0 h 34"/>
                <a:gd name="T22" fmla="*/ 48 w 66"/>
                <a:gd name="T23" fmla="*/ 0 h 34"/>
                <a:gd name="T24" fmla="*/ 62 w 66"/>
                <a:gd name="T25" fmla="*/ 4 h 34"/>
                <a:gd name="T26" fmla="*/ 66 w 66"/>
                <a:gd name="T27" fmla="*/ 13 h 34"/>
                <a:gd name="T28" fmla="*/ 66 w 66"/>
                <a:gd name="T29" fmla="*/ 20 h 34"/>
                <a:gd name="T30" fmla="*/ 62 w 66"/>
                <a:gd name="T31" fmla="*/ 29 h 34"/>
                <a:gd name="T32" fmla="*/ 53 w 66"/>
                <a:gd name="T33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6" h="34">
                  <a:moveTo>
                    <a:pt x="53" y="33"/>
                  </a:moveTo>
                  <a:cubicBezTo>
                    <a:pt x="47" y="33"/>
                    <a:pt x="53" y="34"/>
                    <a:pt x="39" y="33"/>
                  </a:cubicBezTo>
                  <a:cubicBezTo>
                    <a:pt x="24" y="33"/>
                    <a:pt x="21" y="33"/>
                    <a:pt x="21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7" y="31"/>
                    <a:pt x="4" y="30"/>
                    <a:pt x="3" y="28"/>
                  </a:cubicBezTo>
                  <a:cubicBezTo>
                    <a:pt x="1" y="26"/>
                    <a:pt x="0" y="24"/>
                    <a:pt x="0" y="21"/>
                  </a:cubicBezTo>
                  <a:cubicBezTo>
                    <a:pt x="0" y="21"/>
                    <a:pt x="0" y="19"/>
                    <a:pt x="0" y="16"/>
                  </a:cubicBezTo>
                  <a:cubicBezTo>
                    <a:pt x="0" y="13"/>
                    <a:pt x="1" y="10"/>
                    <a:pt x="3" y="7"/>
                  </a:cubicBezTo>
                  <a:cubicBezTo>
                    <a:pt x="4" y="5"/>
                    <a:pt x="7" y="3"/>
                    <a:pt x="11" y="3"/>
                  </a:cubicBezTo>
                  <a:cubicBezTo>
                    <a:pt x="16" y="2"/>
                    <a:pt x="20" y="2"/>
                    <a:pt x="23" y="2"/>
                  </a:cubicBezTo>
                  <a:cubicBezTo>
                    <a:pt x="32" y="1"/>
                    <a:pt x="37" y="0"/>
                    <a:pt x="43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1"/>
                    <a:pt x="59" y="3"/>
                    <a:pt x="62" y="4"/>
                  </a:cubicBezTo>
                  <a:cubicBezTo>
                    <a:pt x="65" y="6"/>
                    <a:pt x="66" y="9"/>
                    <a:pt x="66" y="13"/>
                  </a:cubicBezTo>
                  <a:cubicBezTo>
                    <a:pt x="66" y="15"/>
                    <a:pt x="66" y="17"/>
                    <a:pt x="66" y="20"/>
                  </a:cubicBezTo>
                  <a:cubicBezTo>
                    <a:pt x="65" y="23"/>
                    <a:pt x="64" y="26"/>
                    <a:pt x="62" y="29"/>
                  </a:cubicBezTo>
                  <a:cubicBezTo>
                    <a:pt x="60" y="31"/>
                    <a:pt x="57" y="32"/>
                    <a:pt x="53" y="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0" name="Freeform 84">
              <a:extLst>
                <a:ext uri="{FF2B5EF4-FFF2-40B4-BE49-F238E27FC236}">
                  <a16:creationId xmlns:a16="http://schemas.microsoft.com/office/drawing/2014/main" id="{03D89CFC-3412-4CF0-BCB9-14BA1B201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874527">
              <a:off x="10288245" y="954724"/>
              <a:ext cx="852074" cy="892781"/>
            </a:xfrm>
            <a:custGeom>
              <a:avLst/>
              <a:gdLst>
                <a:gd name="T0" fmla="*/ 4 w 57"/>
                <a:gd name="T1" fmla="*/ 34 h 60"/>
                <a:gd name="T2" fmla="*/ 17 w 57"/>
                <a:gd name="T3" fmla="*/ 18 h 60"/>
                <a:gd name="T4" fmla="*/ 26 w 57"/>
                <a:gd name="T5" fmla="*/ 8 h 60"/>
                <a:gd name="T6" fmla="*/ 29 w 57"/>
                <a:gd name="T7" fmla="*/ 5 h 60"/>
                <a:gd name="T8" fmla="*/ 41 w 57"/>
                <a:gd name="T9" fmla="*/ 0 h 60"/>
                <a:gd name="T10" fmla="*/ 51 w 57"/>
                <a:gd name="T11" fmla="*/ 6 h 60"/>
                <a:gd name="T12" fmla="*/ 56 w 57"/>
                <a:gd name="T13" fmla="*/ 16 h 60"/>
                <a:gd name="T14" fmla="*/ 51 w 57"/>
                <a:gd name="T15" fmla="*/ 28 h 60"/>
                <a:gd name="T16" fmla="*/ 29 w 57"/>
                <a:gd name="T17" fmla="*/ 53 h 60"/>
                <a:gd name="T18" fmla="*/ 17 w 57"/>
                <a:gd name="T19" fmla="*/ 59 h 60"/>
                <a:gd name="T20" fmla="*/ 5 w 57"/>
                <a:gd name="T21" fmla="*/ 54 h 60"/>
                <a:gd name="T22" fmla="*/ 0 w 57"/>
                <a:gd name="T23" fmla="*/ 45 h 60"/>
                <a:gd name="T24" fmla="*/ 4 w 57"/>
                <a:gd name="T25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0">
                  <a:moveTo>
                    <a:pt x="4" y="34"/>
                  </a:moveTo>
                  <a:cubicBezTo>
                    <a:pt x="5" y="33"/>
                    <a:pt x="17" y="18"/>
                    <a:pt x="17" y="18"/>
                  </a:cubicBezTo>
                  <a:cubicBezTo>
                    <a:pt x="21" y="14"/>
                    <a:pt x="24" y="10"/>
                    <a:pt x="26" y="8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4" y="2"/>
                    <a:pt x="38" y="0"/>
                    <a:pt x="41" y="0"/>
                  </a:cubicBezTo>
                  <a:cubicBezTo>
                    <a:pt x="44" y="1"/>
                    <a:pt x="47" y="2"/>
                    <a:pt x="51" y="6"/>
                  </a:cubicBezTo>
                  <a:cubicBezTo>
                    <a:pt x="55" y="10"/>
                    <a:pt x="57" y="13"/>
                    <a:pt x="56" y="16"/>
                  </a:cubicBezTo>
                  <a:cubicBezTo>
                    <a:pt x="56" y="19"/>
                    <a:pt x="54" y="23"/>
                    <a:pt x="51" y="28"/>
                  </a:cubicBezTo>
                  <a:cubicBezTo>
                    <a:pt x="51" y="28"/>
                    <a:pt x="33" y="48"/>
                    <a:pt x="29" y="53"/>
                  </a:cubicBezTo>
                  <a:cubicBezTo>
                    <a:pt x="25" y="57"/>
                    <a:pt x="21" y="59"/>
                    <a:pt x="17" y="59"/>
                  </a:cubicBezTo>
                  <a:cubicBezTo>
                    <a:pt x="13" y="60"/>
                    <a:pt x="9" y="58"/>
                    <a:pt x="5" y="54"/>
                  </a:cubicBezTo>
                  <a:cubicBezTo>
                    <a:pt x="2" y="51"/>
                    <a:pt x="0" y="48"/>
                    <a:pt x="0" y="45"/>
                  </a:cubicBezTo>
                  <a:cubicBezTo>
                    <a:pt x="0" y="42"/>
                    <a:pt x="2" y="38"/>
                    <a:pt x="4" y="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  <p:sp>
          <p:nvSpPr>
            <p:cNvPr id="21" name="Freeform 87">
              <a:extLst>
                <a:ext uri="{FF2B5EF4-FFF2-40B4-BE49-F238E27FC236}">
                  <a16:creationId xmlns:a16="http://schemas.microsoft.com/office/drawing/2014/main" id="{27B2BC09-FADA-48B1-ABBF-D28310E5A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20630858">
              <a:off x="10224385" y="3437261"/>
              <a:ext cx="824227" cy="881691"/>
            </a:xfrm>
            <a:custGeom>
              <a:avLst/>
              <a:gdLst>
                <a:gd name="T0" fmla="*/ 0 w 55"/>
                <a:gd name="T1" fmla="*/ 17 h 59"/>
                <a:gd name="T2" fmla="*/ 1 w 55"/>
                <a:gd name="T3" fmla="*/ 11 h 59"/>
                <a:gd name="T4" fmla="*/ 4 w 55"/>
                <a:gd name="T5" fmla="*/ 6 h 59"/>
                <a:gd name="T6" fmla="*/ 7 w 55"/>
                <a:gd name="T7" fmla="*/ 4 h 59"/>
                <a:gd name="T8" fmla="*/ 14 w 55"/>
                <a:gd name="T9" fmla="*/ 0 h 59"/>
                <a:gd name="T10" fmla="*/ 23 w 55"/>
                <a:gd name="T11" fmla="*/ 3 h 59"/>
                <a:gd name="T12" fmla="*/ 31 w 55"/>
                <a:gd name="T13" fmla="*/ 11 h 59"/>
                <a:gd name="T14" fmla="*/ 38 w 55"/>
                <a:gd name="T15" fmla="*/ 20 h 59"/>
                <a:gd name="T16" fmla="*/ 48 w 55"/>
                <a:gd name="T17" fmla="*/ 31 h 59"/>
                <a:gd name="T18" fmla="*/ 55 w 55"/>
                <a:gd name="T19" fmla="*/ 43 h 59"/>
                <a:gd name="T20" fmla="*/ 49 w 55"/>
                <a:gd name="T21" fmla="*/ 55 h 59"/>
                <a:gd name="T22" fmla="*/ 38 w 55"/>
                <a:gd name="T23" fmla="*/ 59 h 59"/>
                <a:gd name="T24" fmla="*/ 33 w 55"/>
                <a:gd name="T25" fmla="*/ 58 h 59"/>
                <a:gd name="T26" fmla="*/ 26 w 55"/>
                <a:gd name="T27" fmla="*/ 53 h 59"/>
                <a:gd name="T28" fmla="*/ 5 w 55"/>
                <a:gd name="T29" fmla="*/ 27 h 59"/>
                <a:gd name="T30" fmla="*/ 0 w 55"/>
                <a:gd name="T31" fmla="*/ 1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5" h="59">
                  <a:moveTo>
                    <a:pt x="0" y="17"/>
                  </a:moveTo>
                  <a:cubicBezTo>
                    <a:pt x="0" y="14"/>
                    <a:pt x="0" y="12"/>
                    <a:pt x="1" y="11"/>
                  </a:cubicBezTo>
                  <a:cubicBezTo>
                    <a:pt x="2" y="9"/>
                    <a:pt x="3" y="8"/>
                    <a:pt x="4" y="6"/>
                  </a:cubicBezTo>
                  <a:cubicBezTo>
                    <a:pt x="6" y="5"/>
                    <a:pt x="7" y="4"/>
                    <a:pt x="7" y="4"/>
                  </a:cubicBezTo>
                  <a:cubicBezTo>
                    <a:pt x="9" y="2"/>
                    <a:pt x="12" y="1"/>
                    <a:pt x="14" y="0"/>
                  </a:cubicBezTo>
                  <a:cubicBezTo>
                    <a:pt x="17" y="0"/>
                    <a:pt x="20" y="1"/>
                    <a:pt x="23" y="3"/>
                  </a:cubicBezTo>
                  <a:cubicBezTo>
                    <a:pt x="26" y="4"/>
                    <a:pt x="29" y="7"/>
                    <a:pt x="31" y="11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8" y="31"/>
                    <a:pt x="48" y="31"/>
                    <a:pt x="48" y="31"/>
                  </a:cubicBezTo>
                  <a:cubicBezTo>
                    <a:pt x="52" y="36"/>
                    <a:pt x="54" y="40"/>
                    <a:pt x="55" y="43"/>
                  </a:cubicBezTo>
                  <a:cubicBezTo>
                    <a:pt x="55" y="47"/>
                    <a:pt x="54" y="52"/>
                    <a:pt x="49" y="55"/>
                  </a:cubicBezTo>
                  <a:cubicBezTo>
                    <a:pt x="45" y="58"/>
                    <a:pt x="41" y="59"/>
                    <a:pt x="38" y="59"/>
                  </a:cubicBezTo>
                  <a:cubicBezTo>
                    <a:pt x="37" y="59"/>
                    <a:pt x="35" y="59"/>
                    <a:pt x="33" y="58"/>
                  </a:cubicBezTo>
                  <a:cubicBezTo>
                    <a:pt x="31" y="57"/>
                    <a:pt x="29" y="55"/>
                    <a:pt x="26" y="53"/>
                  </a:cubicBezTo>
                  <a:cubicBezTo>
                    <a:pt x="23" y="50"/>
                    <a:pt x="5" y="27"/>
                    <a:pt x="5" y="27"/>
                  </a:cubicBezTo>
                  <a:cubicBezTo>
                    <a:pt x="2" y="23"/>
                    <a:pt x="0" y="19"/>
                    <a:pt x="0" y="1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accent3"/>
                </a:solidFill>
              </a:endParaRPr>
            </a:p>
          </p:txBody>
        </p:sp>
      </p:grp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D277D65C-DA10-481D-B5A1-7DB78CF63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589984"/>
            <a:ext cx="12180637" cy="4268018"/>
          </a:xfrm>
          <a:custGeom>
            <a:avLst/>
            <a:gdLst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270760 w 12180637"/>
              <a:gd name="connsiteY9" fmla="*/ 160955 h 4483555"/>
              <a:gd name="connsiteX10" fmla="*/ 2474433 w 12180637"/>
              <a:gd name="connsiteY10" fmla="*/ 136660 h 4483555"/>
              <a:gd name="connsiteX11" fmla="*/ 3226727 w 12180637"/>
              <a:gd name="connsiteY11" fmla="*/ 121475 h 4483555"/>
              <a:gd name="connsiteX12" fmla="*/ 3979023 w 12180637"/>
              <a:gd name="connsiteY12" fmla="*/ 106291 h 4483555"/>
              <a:gd name="connsiteX13" fmla="*/ 9245089 w 12180637"/>
              <a:gd name="connsiteY13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2474433 w 12180637"/>
              <a:gd name="connsiteY9" fmla="*/ 136660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3979023 w 12180637"/>
              <a:gd name="connsiteY11" fmla="*/ 106291 h 4483555"/>
              <a:gd name="connsiteX12" fmla="*/ 9245089 w 12180637"/>
              <a:gd name="connsiteY12" fmla="*/ 0 h 4483555"/>
              <a:gd name="connsiteX0" fmla="*/ 9245089 w 12180637"/>
              <a:gd name="connsiteY0" fmla="*/ 0 h 4483555"/>
              <a:gd name="connsiteX1" fmla="*/ 10751325 w 12180637"/>
              <a:gd name="connsiteY1" fmla="*/ 78622 h 4483555"/>
              <a:gd name="connsiteX2" fmla="*/ 11353161 w 12180637"/>
              <a:gd name="connsiteY2" fmla="*/ 66474 h 4483555"/>
              <a:gd name="connsiteX3" fmla="*/ 12085768 w 12180637"/>
              <a:gd name="connsiteY3" fmla="*/ 51687 h 4483555"/>
              <a:gd name="connsiteX4" fmla="*/ 12180637 w 12180637"/>
              <a:gd name="connsiteY4" fmla="*/ 49772 h 4483555"/>
              <a:gd name="connsiteX5" fmla="*/ 12180637 w 12180637"/>
              <a:gd name="connsiteY5" fmla="*/ 4483555 h 4483555"/>
              <a:gd name="connsiteX6" fmla="*/ 0 w 12180637"/>
              <a:gd name="connsiteY6" fmla="*/ 4483555 h 4483555"/>
              <a:gd name="connsiteX7" fmla="*/ 0 w 12180637"/>
              <a:gd name="connsiteY7" fmla="*/ 109941 h 4483555"/>
              <a:gd name="connsiteX8" fmla="*/ 60108 w 12180637"/>
              <a:gd name="connsiteY8" fmla="*/ 112355 h 4483555"/>
              <a:gd name="connsiteX9" fmla="*/ 1944662 w 12180637"/>
              <a:gd name="connsiteY9" fmla="*/ 98823 h 4483555"/>
              <a:gd name="connsiteX10" fmla="*/ 3226727 w 12180637"/>
              <a:gd name="connsiteY10" fmla="*/ 121475 h 4483555"/>
              <a:gd name="connsiteX11" fmla="*/ 5089365 w 12180637"/>
              <a:gd name="connsiteY11" fmla="*/ 38184 h 4483555"/>
              <a:gd name="connsiteX12" fmla="*/ 9245089 w 12180637"/>
              <a:gd name="connsiteY12" fmla="*/ 0 h 4483555"/>
              <a:gd name="connsiteX0" fmla="*/ 9245089 w 12180637"/>
              <a:gd name="connsiteY0" fmla="*/ 8084 h 4491639"/>
              <a:gd name="connsiteX1" fmla="*/ 10751325 w 12180637"/>
              <a:gd name="connsiteY1" fmla="*/ 86706 h 4491639"/>
              <a:gd name="connsiteX2" fmla="*/ 11353161 w 12180637"/>
              <a:gd name="connsiteY2" fmla="*/ 74558 h 4491639"/>
              <a:gd name="connsiteX3" fmla="*/ 12085768 w 12180637"/>
              <a:gd name="connsiteY3" fmla="*/ 59771 h 4491639"/>
              <a:gd name="connsiteX4" fmla="*/ 12180637 w 12180637"/>
              <a:gd name="connsiteY4" fmla="*/ 57856 h 4491639"/>
              <a:gd name="connsiteX5" fmla="*/ 12180637 w 12180637"/>
              <a:gd name="connsiteY5" fmla="*/ 4491639 h 4491639"/>
              <a:gd name="connsiteX6" fmla="*/ 0 w 12180637"/>
              <a:gd name="connsiteY6" fmla="*/ 4491639 h 4491639"/>
              <a:gd name="connsiteX7" fmla="*/ 0 w 12180637"/>
              <a:gd name="connsiteY7" fmla="*/ 118025 h 4491639"/>
              <a:gd name="connsiteX8" fmla="*/ 60108 w 12180637"/>
              <a:gd name="connsiteY8" fmla="*/ 120439 h 4491639"/>
              <a:gd name="connsiteX9" fmla="*/ 1944662 w 12180637"/>
              <a:gd name="connsiteY9" fmla="*/ 106907 h 4491639"/>
              <a:gd name="connsiteX10" fmla="*/ 3226727 w 12180637"/>
              <a:gd name="connsiteY10" fmla="*/ 129559 h 4491639"/>
              <a:gd name="connsiteX11" fmla="*/ 5089365 w 12180637"/>
              <a:gd name="connsiteY11" fmla="*/ 46268 h 4491639"/>
              <a:gd name="connsiteX12" fmla="*/ 9245089 w 12180637"/>
              <a:gd name="connsiteY12" fmla="*/ 8084 h 4491639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1353161 w 12180637"/>
              <a:gd name="connsiteY2" fmla="*/ 35855 h 4452936"/>
              <a:gd name="connsiteX3" fmla="*/ 12085768 w 12180637"/>
              <a:gd name="connsiteY3" fmla="*/ 21068 h 4452936"/>
              <a:gd name="connsiteX4" fmla="*/ 12180637 w 12180637"/>
              <a:gd name="connsiteY4" fmla="*/ 19153 h 4452936"/>
              <a:gd name="connsiteX5" fmla="*/ 12180637 w 12180637"/>
              <a:gd name="connsiteY5" fmla="*/ 4452936 h 4452936"/>
              <a:gd name="connsiteX6" fmla="*/ 0 w 12180637"/>
              <a:gd name="connsiteY6" fmla="*/ 4452936 h 4452936"/>
              <a:gd name="connsiteX7" fmla="*/ 0 w 12180637"/>
              <a:gd name="connsiteY7" fmla="*/ 79322 h 4452936"/>
              <a:gd name="connsiteX8" fmla="*/ 60108 w 12180637"/>
              <a:gd name="connsiteY8" fmla="*/ 81736 h 4452936"/>
              <a:gd name="connsiteX9" fmla="*/ 1944662 w 12180637"/>
              <a:gd name="connsiteY9" fmla="*/ 68204 h 4452936"/>
              <a:gd name="connsiteX10" fmla="*/ 3226727 w 12180637"/>
              <a:gd name="connsiteY10" fmla="*/ 90856 h 4452936"/>
              <a:gd name="connsiteX11" fmla="*/ 5089365 w 12180637"/>
              <a:gd name="connsiteY11" fmla="*/ 7565 h 4452936"/>
              <a:gd name="connsiteX12" fmla="*/ 9027375 w 12180637"/>
              <a:gd name="connsiteY12" fmla="*/ 37489 h 4452936"/>
              <a:gd name="connsiteX0" fmla="*/ 9027375 w 12180637"/>
              <a:gd name="connsiteY0" fmla="*/ 67310 h 4482757"/>
              <a:gd name="connsiteX1" fmla="*/ 10751325 w 12180637"/>
              <a:gd name="connsiteY1" fmla="*/ 77824 h 4482757"/>
              <a:gd name="connsiteX2" fmla="*/ 11353161 w 12180637"/>
              <a:gd name="connsiteY2" fmla="*/ 65676 h 4482757"/>
              <a:gd name="connsiteX3" fmla="*/ 11360054 w 12180637"/>
              <a:gd name="connsiteY3" fmla="*/ 1004384 h 4482757"/>
              <a:gd name="connsiteX4" fmla="*/ 12180637 w 12180637"/>
              <a:gd name="connsiteY4" fmla="*/ 48974 h 4482757"/>
              <a:gd name="connsiteX5" fmla="*/ 12180637 w 12180637"/>
              <a:gd name="connsiteY5" fmla="*/ 4482757 h 4482757"/>
              <a:gd name="connsiteX6" fmla="*/ 0 w 12180637"/>
              <a:gd name="connsiteY6" fmla="*/ 4482757 h 4482757"/>
              <a:gd name="connsiteX7" fmla="*/ 0 w 12180637"/>
              <a:gd name="connsiteY7" fmla="*/ 109143 h 4482757"/>
              <a:gd name="connsiteX8" fmla="*/ 60108 w 12180637"/>
              <a:gd name="connsiteY8" fmla="*/ 111557 h 4482757"/>
              <a:gd name="connsiteX9" fmla="*/ 1944662 w 12180637"/>
              <a:gd name="connsiteY9" fmla="*/ 98025 h 4482757"/>
              <a:gd name="connsiteX10" fmla="*/ 3226727 w 12180637"/>
              <a:gd name="connsiteY10" fmla="*/ 120677 h 4482757"/>
              <a:gd name="connsiteX11" fmla="*/ 5089365 w 12180637"/>
              <a:gd name="connsiteY11" fmla="*/ 37386 h 4482757"/>
              <a:gd name="connsiteX12" fmla="*/ 9027375 w 12180637"/>
              <a:gd name="connsiteY12" fmla="*/ 67310 h 4482757"/>
              <a:gd name="connsiteX0" fmla="*/ 9027375 w 12180637"/>
              <a:gd name="connsiteY0" fmla="*/ 342299 h 4757746"/>
              <a:gd name="connsiteX1" fmla="*/ 10751325 w 12180637"/>
              <a:gd name="connsiteY1" fmla="*/ 352813 h 4757746"/>
              <a:gd name="connsiteX2" fmla="*/ 11353161 w 12180637"/>
              <a:gd name="connsiteY2" fmla="*/ 340665 h 4757746"/>
              <a:gd name="connsiteX3" fmla="*/ 12180637 w 12180637"/>
              <a:gd name="connsiteY3" fmla="*/ 323963 h 4757746"/>
              <a:gd name="connsiteX4" fmla="*/ 12180637 w 12180637"/>
              <a:gd name="connsiteY4" fmla="*/ 4757746 h 4757746"/>
              <a:gd name="connsiteX5" fmla="*/ 0 w 12180637"/>
              <a:gd name="connsiteY5" fmla="*/ 4757746 h 4757746"/>
              <a:gd name="connsiteX6" fmla="*/ 0 w 12180637"/>
              <a:gd name="connsiteY6" fmla="*/ 384132 h 4757746"/>
              <a:gd name="connsiteX7" fmla="*/ 60108 w 12180637"/>
              <a:gd name="connsiteY7" fmla="*/ 386546 h 4757746"/>
              <a:gd name="connsiteX8" fmla="*/ 1944662 w 12180637"/>
              <a:gd name="connsiteY8" fmla="*/ 373014 h 4757746"/>
              <a:gd name="connsiteX9" fmla="*/ 3226727 w 12180637"/>
              <a:gd name="connsiteY9" fmla="*/ 395666 h 4757746"/>
              <a:gd name="connsiteX10" fmla="*/ 5089365 w 12180637"/>
              <a:gd name="connsiteY10" fmla="*/ 312375 h 4757746"/>
              <a:gd name="connsiteX11" fmla="*/ 9027375 w 12180637"/>
              <a:gd name="connsiteY11" fmla="*/ 342299 h 4757746"/>
              <a:gd name="connsiteX0" fmla="*/ 9027375 w 12180637"/>
              <a:gd name="connsiteY0" fmla="*/ 337966 h 4753413"/>
              <a:gd name="connsiteX1" fmla="*/ 10751325 w 12180637"/>
              <a:gd name="connsiteY1" fmla="*/ 348480 h 4753413"/>
              <a:gd name="connsiteX2" fmla="*/ 12180637 w 12180637"/>
              <a:gd name="connsiteY2" fmla="*/ 319630 h 4753413"/>
              <a:gd name="connsiteX3" fmla="*/ 12180637 w 12180637"/>
              <a:gd name="connsiteY3" fmla="*/ 4753413 h 4753413"/>
              <a:gd name="connsiteX4" fmla="*/ 0 w 12180637"/>
              <a:gd name="connsiteY4" fmla="*/ 4753413 h 4753413"/>
              <a:gd name="connsiteX5" fmla="*/ 0 w 12180637"/>
              <a:gd name="connsiteY5" fmla="*/ 379799 h 4753413"/>
              <a:gd name="connsiteX6" fmla="*/ 60108 w 12180637"/>
              <a:gd name="connsiteY6" fmla="*/ 382213 h 4753413"/>
              <a:gd name="connsiteX7" fmla="*/ 1944662 w 12180637"/>
              <a:gd name="connsiteY7" fmla="*/ 368681 h 4753413"/>
              <a:gd name="connsiteX8" fmla="*/ 3226727 w 12180637"/>
              <a:gd name="connsiteY8" fmla="*/ 391333 h 4753413"/>
              <a:gd name="connsiteX9" fmla="*/ 5089365 w 12180637"/>
              <a:gd name="connsiteY9" fmla="*/ 308042 h 4753413"/>
              <a:gd name="connsiteX10" fmla="*/ 9027375 w 12180637"/>
              <a:gd name="connsiteY10" fmla="*/ 337966 h 4753413"/>
              <a:gd name="connsiteX0" fmla="*/ 9027375 w 12180637"/>
              <a:gd name="connsiteY0" fmla="*/ 37489 h 4452936"/>
              <a:gd name="connsiteX1" fmla="*/ 10751325 w 12180637"/>
              <a:gd name="connsiteY1" fmla="*/ 48003 h 4452936"/>
              <a:gd name="connsiteX2" fmla="*/ 12180637 w 12180637"/>
              <a:gd name="connsiteY2" fmla="*/ 19153 h 4452936"/>
              <a:gd name="connsiteX3" fmla="*/ 12180637 w 12180637"/>
              <a:gd name="connsiteY3" fmla="*/ 4452936 h 4452936"/>
              <a:gd name="connsiteX4" fmla="*/ 0 w 12180637"/>
              <a:gd name="connsiteY4" fmla="*/ 4452936 h 4452936"/>
              <a:gd name="connsiteX5" fmla="*/ 0 w 12180637"/>
              <a:gd name="connsiteY5" fmla="*/ 79322 h 4452936"/>
              <a:gd name="connsiteX6" fmla="*/ 60108 w 12180637"/>
              <a:gd name="connsiteY6" fmla="*/ 81736 h 4452936"/>
              <a:gd name="connsiteX7" fmla="*/ 1944662 w 12180637"/>
              <a:gd name="connsiteY7" fmla="*/ 68204 h 4452936"/>
              <a:gd name="connsiteX8" fmla="*/ 3226727 w 12180637"/>
              <a:gd name="connsiteY8" fmla="*/ 90856 h 4452936"/>
              <a:gd name="connsiteX9" fmla="*/ 5089365 w 12180637"/>
              <a:gd name="connsiteY9" fmla="*/ 7565 h 4452936"/>
              <a:gd name="connsiteX10" fmla="*/ 9027375 w 12180637"/>
              <a:gd name="connsiteY10" fmla="*/ 37489 h 4452936"/>
              <a:gd name="connsiteX0" fmla="*/ 9027375 w 12180637"/>
              <a:gd name="connsiteY0" fmla="*/ 35052 h 4450499"/>
              <a:gd name="connsiteX1" fmla="*/ 10540868 w 12180637"/>
              <a:gd name="connsiteY1" fmla="*/ 30432 h 4450499"/>
              <a:gd name="connsiteX2" fmla="*/ 12180637 w 12180637"/>
              <a:gd name="connsiteY2" fmla="*/ 16716 h 4450499"/>
              <a:gd name="connsiteX3" fmla="*/ 12180637 w 12180637"/>
              <a:gd name="connsiteY3" fmla="*/ 4450499 h 4450499"/>
              <a:gd name="connsiteX4" fmla="*/ 0 w 12180637"/>
              <a:gd name="connsiteY4" fmla="*/ 4450499 h 4450499"/>
              <a:gd name="connsiteX5" fmla="*/ 0 w 12180637"/>
              <a:gd name="connsiteY5" fmla="*/ 76885 h 4450499"/>
              <a:gd name="connsiteX6" fmla="*/ 60108 w 12180637"/>
              <a:gd name="connsiteY6" fmla="*/ 79299 h 4450499"/>
              <a:gd name="connsiteX7" fmla="*/ 1944662 w 12180637"/>
              <a:gd name="connsiteY7" fmla="*/ 65767 h 4450499"/>
              <a:gd name="connsiteX8" fmla="*/ 3226727 w 12180637"/>
              <a:gd name="connsiteY8" fmla="*/ 88419 h 4450499"/>
              <a:gd name="connsiteX9" fmla="*/ 5089365 w 12180637"/>
              <a:gd name="connsiteY9" fmla="*/ 5128 h 4450499"/>
              <a:gd name="connsiteX10" fmla="*/ 9027375 w 12180637"/>
              <a:gd name="connsiteY10" fmla="*/ 35052 h 4450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0637" h="4450499">
                <a:moveTo>
                  <a:pt x="9027375" y="35052"/>
                </a:moveTo>
                <a:lnTo>
                  <a:pt x="10540868" y="30432"/>
                </a:lnTo>
                <a:cubicBezTo>
                  <a:pt x="11066412" y="27376"/>
                  <a:pt x="11405389" y="-13668"/>
                  <a:pt x="12180637" y="16716"/>
                </a:cubicBezTo>
                <a:lnTo>
                  <a:pt x="12180637" y="4450499"/>
                </a:lnTo>
                <a:lnTo>
                  <a:pt x="0" y="4450499"/>
                </a:lnTo>
                <a:lnTo>
                  <a:pt x="0" y="76885"/>
                </a:lnTo>
                <a:lnTo>
                  <a:pt x="60108" y="79299"/>
                </a:lnTo>
                <a:lnTo>
                  <a:pt x="1944662" y="65767"/>
                </a:lnTo>
                <a:cubicBezTo>
                  <a:pt x="2472432" y="67287"/>
                  <a:pt x="2975962" y="93481"/>
                  <a:pt x="3226727" y="88419"/>
                </a:cubicBezTo>
                <a:lnTo>
                  <a:pt x="5089365" y="5128"/>
                </a:lnTo>
                <a:cubicBezTo>
                  <a:pt x="6092425" y="-15118"/>
                  <a:pt x="8118791" y="30835"/>
                  <a:pt x="9027375" y="35052"/>
                </a:cubicBez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5F44A30E-B282-BB78-4DAE-8420A0C9C4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48187"/>
              </p:ext>
            </p:extLst>
          </p:nvPr>
        </p:nvGraphicFramePr>
        <p:xfrm>
          <a:off x="720725" y="3249612"/>
          <a:ext cx="10728325" cy="2879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8292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obVTI">
  <a:themeElements>
    <a:clrScheme name="AnalogousFromLightSeedLeftStep">
      <a:dk1>
        <a:srgbClr val="000000"/>
      </a:dk1>
      <a:lt1>
        <a:srgbClr val="FFFFFF"/>
      </a:lt1>
      <a:dk2>
        <a:srgbClr val="3D2E22"/>
      </a:dk2>
      <a:lt2>
        <a:srgbClr val="E2E3E8"/>
      </a:lt2>
      <a:accent1>
        <a:srgbClr val="AAA180"/>
      </a:accent1>
      <a:accent2>
        <a:srgbClr val="BA947F"/>
      </a:accent2>
      <a:accent3>
        <a:srgbClr val="C59396"/>
      </a:accent3>
      <a:accent4>
        <a:srgbClr val="BA7F9B"/>
      </a:accent4>
      <a:accent5>
        <a:srgbClr val="C38FBD"/>
      </a:accent5>
      <a:accent6>
        <a:srgbClr val="A87FBA"/>
      </a:accent6>
      <a:hlink>
        <a:srgbClr val="6979AE"/>
      </a:hlink>
      <a:folHlink>
        <a:srgbClr val="7F7F7F"/>
      </a:folHlink>
    </a:clrScheme>
    <a:fontScheme name="Blob">
      <a:majorFont>
        <a:latin typeface="Rockwell Nova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308</Words>
  <Application>Microsoft Office PowerPoint</Application>
  <PresentationFormat>Breedbeeld</PresentationFormat>
  <Paragraphs>46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Avenir Next LT Pro</vt:lpstr>
      <vt:lpstr>Rockwell Nova Light</vt:lpstr>
      <vt:lpstr>The Hand Extrablack</vt:lpstr>
      <vt:lpstr>BlobVTI</vt:lpstr>
      <vt:lpstr>Huisvesting en hygiene </vt:lpstr>
      <vt:lpstr>Vandaag </vt:lpstr>
      <vt:lpstr>Terugblik vorige les </vt:lpstr>
      <vt:lpstr>Leerdoelen </vt:lpstr>
      <vt:lpstr>Kromsnavels </vt:lpstr>
      <vt:lpstr>Kromsnavels </vt:lpstr>
      <vt:lpstr>Soorten kromsnavels </vt:lpstr>
      <vt:lpstr>Klimaat </vt:lpstr>
      <vt:lpstr>Opdracht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Huisvesting en hygiene </dc:title>
  <dc:creator>Maxime Van Straten</dc:creator>
  <cp:lastModifiedBy>Maxime Van Straten</cp:lastModifiedBy>
  <cp:revision>1</cp:revision>
  <dcterms:created xsi:type="dcterms:W3CDTF">2023-08-17T11:40:12Z</dcterms:created>
  <dcterms:modified xsi:type="dcterms:W3CDTF">2023-08-17T11:57:07Z</dcterms:modified>
</cp:coreProperties>
</file>